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45" r:id="rId4"/>
    <p:sldId id="352" r:id="rId5"/>
    <p:sldId id="353" r:id="rId6"/>
    <p:sldId id="346" r:id="rId7"/>
    <p:sldId id="357" r:id="rId8"/>
    <p:sldId id="344" r:id="rId9"/>
    <p:sldId id="341" r:id="rId10"/>
    <p:sldId id="343" r:id="rId11"/>
    <p:sldId id="355" r:id="rId12"/>
    <p:sldId id="360" r:id="rId13"/>
    <p:sldId id="339" r:id="rId14"/>
    <p:sldId id="347" r:id="rId1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73F"/>
    <a:srgbClr val="D1DDF0"/>
    <a:srgbClr val="548235"/>
    <a:srgbClr val="264478"/>
    <a:srgbClr val="002060"/>
    <a:srgbClr val="4A8522"/>
    <a:srgbClr val="649DD6"/>
    <a:srgbClr val="5C883F"/>
    <a:srgbClr val="E7E6E6"/>
    <a:srgbClr val="DA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>
        <p:guide orient="horz" pos="2160"/>
        <p:guide pos="3840"/>
        <p:guide pos="438"/>
        <p:guide orient="horz" pos="2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ts val="1700"/>
              </a:lnSpc>
              <a:defRPr lang="ru-RU" sz="1800" b="1" i="0" u="none" strike="noStrike" kern="1200" spc="0" baseline="0" dirty="0" smtClean="0">
                <a:solidFill>
                  <a:srgbClr val="558FC4"/>
                </a:solidFill>
                <a:latin typeface="Gabriola" panose="04040605051002020D02" pitchFamily="82" charset="0"/>
                <a:ea typeface="+mn-ea"/>
                <a:cs typeface="Microsoft Sans Serif"/>
              </a:defRPr>
            </a:pPr>
            <a:r>
              <a:rPr lang="ru-RU" sz="1800" b="1" kern="1200" dirty="0">
                <a:solidFill>
                  <a:srgbClr val="264478"/>
                </a:solidFill>
                <a:latin typeface="Gabriola" panose="04040605051002020D02" pitchFamily="82" charset="0"/>
                <a:ea typeface="+mn-ea"/>
                <a:cs typeface="Microsoft Sans Serif"/>
              </a:rPr>
              <a:t>Структура экономики городского округа город Октябрьский Республики Башкортостан  </a:t>
            </a:r>
          </a:p>
        </c:rich>
      </c:tx>
      <c:layout>
        <c:manualLayout>
          <c:xMode val="edge"/>
          <c:yMode val="edge"/>
          <c:x val="0.12851193318747706"/>
          <c:y val="3.43249366069773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700"/>
            </a:lnSpc>
            <a:defRPr lang="ru-RU" sz="1800" b="1" i="0" u="none" strike="noStrike" kern="1200" spc="0" baseline="0" dirty="0" smtClean="0">
              <a:solidFill>
                <a:srgbClr val="558FC4"/>
              </a:solidFill>
              <a:latin typeface="Gabriola" panose="04040605051002020D02" pitchFamily="82" charset="0"/>
              <a:ea typeface="+mn-ea"/>
              <a:cs typeface="Microsoft Sans Serif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Муниципальное образование Республики Башкортостан 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94-4D49-BA26-6EAC598866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94-4D49-BA26-6EAC598866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94-4D49-BA26-6EAC598866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94-4D49-BA26-6EAC598866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94-4D49-BA26-6EAC598866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94-4D49-BA26-6EAC598866AE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94-4D49-BA26-6EAC598866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Промышленность</c:v>
                </c:pt>
                <c:pt idx="1">
                  <c:v>Строительство </c:v>
                </c:pt>
                <c:pt idx="2">
                  <c:v>Торговля</c:v>
                </c:pt>
                <c:pt idx="3">
                  <c:v>Транспортировка и хранение</c:v>
                </c:pt>
                <c:pt idx="4">
                  <c:v>Деятельность профессиональная, научная и техническая</c:v>
                </c:pt>
                <c:pt idx="5">
                  <c:v>Здравоохранение, образование и социальные услуги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65.5</c:v>
                </c:pt>
                <c:pt idx="1">
                  <c:v>2.1</c:v>
                </c:pt>
                <c:pt idx="2">
                  <c:v>21</c:v>
                </c:pt>
                <c:pt idx="3">
                  <c:v>1.4</c:v>
                </c:pt>
                <c:pt idx="5">
                  <c:v>4.0999999999999996</c:v>
                </c:pt>
                <c:pt idx="6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694-4D49-BA26-6EAC59886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0.34967</cdr:x>
      <cdr:y>0.10867</cdr:y>
    </cdr:from>
    <cdr:to>
      <cdr:x>0.69815</cdr:x>
      <cdr:y>0.16646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4279" y="402062"/>
          <a:ext cx="1568910" cy="21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kern="1200" dirty="0">
              <a:solidFill>
                <a:srgbClr val="002060"/>
              </a:solidFill>
              <a:latin typeface="Gabriola" panose="04040605051002020D02" pitchFamily="82" charset="0"/>
              <a:cs typeface="Microsoft Sans Serif"/>
            </a:rPr>
            <a:t>(оборот организаций,%)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8E3E62-3FC3-40AB-8F7A-3026DDB75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9F2D8B-11FB-47B7-873C-C8C1C5B5C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2AA056-129E-4FEB-A687-DB9DE475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3F80F2-1BB4-4A7F-ADAF-FDD8B504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F96F71-BFCD-493F-ACCE-74AFD7A0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0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603B15-B543-4266-BF88-0D24B09A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7A68F7-ACCD-4807-AAA6-5A6C85C42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8C8B75-60F4-4CFC-87AA-2BE11B19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38D139-1991-4D92-9D5B-BA9F964B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0A300D-550A-4B40-A7A1-C829EF94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1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84E0329-0D56-4324-B63E-0AB1B569D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F7CC29-19C7-4DC1-9DE1-BD408E8CC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614707-D4C5-4A8D-B2C7-67CACEC9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8AC072-6568-497C-90F9-44EB14DD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1B0288-531E-4041-A6F9-E8439EE5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6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408E76-0AE4-495F-87FB-5DD280A91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0" y="5610"/>
            <a:ext cx="708823" cy="71323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2EAD03C-7B1C-453F-9977-4E2DD81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551" y="540167"/>
            <a:ext cx="4616981" cy="2135867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4800">
                <a:solidFill>
                  <a:schemeClr val="tx1"/>
                </a:solidFill>
              </a:rPr>
              <a:t>Образец заголовка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85800"/>
            <a:ext cx="3072384" cy="5486344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xmlns="" id="{50C66604-16E4-4B52-80AA-A0D73512D1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4680" y="685800"/>
            <a:ext cx="3072384" cy="5486344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B630934-DBD2-4535-961F-B198ABA2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551" y="2880452"/>
            <a:ext cx="4616981" cy="3095445"/>
          </a:xfrm>
        </p:spPr>
        <p:txBody>
          <a:bodyPr rtlCol="0" anchor="t" anchorCtr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 rtl="0">
              <a:lnSpc>
                <a:spcPts val="2800"/>
              </a:lnSpc>
            </a:pPr>
            <a:r>
              <a:rPr lang="ru-RU" sz="1800">
                <a:solidFill>
                  <a:schemeClr val="tx1"/>
                </a:solidFill>
              </a:rPr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20XX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020D2A6-7700-487F-AC7E-A5A2C30DC1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FC30D6A-6415-42E1-89E9-EF806C3FE3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A2319-2668-4820-AC0E-89032087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E40F44-B4CA-4313-93FC-536BDEBD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060BE0-0156-493E-ACED-1A0EA94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2DE84-7D14-4CA8-ADB2-8EC51691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3309FB-1441-41E8-BC20-D1BDA810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9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4EA27-1B46-4B99-9EBD-9AF6729B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144B91-EA3E-484D-8F2F-9D6B0BD1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F7FF5B-B5C5-4E0A-B84F-99894DC0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189BF1-4A7E-4955-8590-B4BF0142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24C343-6712-44A2-AF66-41290572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9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62C93-9FC3-49B5-B24E-EE084C09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9870B7-B2AA-4740-AC59-9B4D1CE90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735A22-C929-498F-A33C-7EFFD956E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2261DA-0E29-4233-8680-B57FADB0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FFCCB5-8258-441C-9C0F-74B034D4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A82D91-CAB2-45FD-B85E-4776714B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4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F7F3D-4023-4CBB-8046-1AFDE2D5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6D9C05-EF2C-4C1D-8BF7-16F3C832F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48828C-7663-404E-BC6E-8B87E6620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C3E2A4-3194-4C5D-8239-D6579C328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A4ED513-B74F-48D8-B3AC-6BB2DEB4A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BB878F-78D0-494C-892B-80B2183C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69FD646-D159-4ED0-A038-47EA4A27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7C103D-FDAE-4F22-B465-A4F3BE81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6873B8-3A27-4951-8AA5-1DE784C2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802506-5FAE-453E-9A3D-4D9BE35F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6F6453-AEC8-4692-BA51-716A67445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8E9EA8-720B-4CFE-AA07-B8B600E5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0C42B-1ABB-4D27-9826-0738902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C490A2-773F-4E10-8C68-DEFBCF1B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6D16D4-6B1A-47C9-947D-7C60C499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DE499-803C-4BFE-B425-640ECD80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26E09E-276B-49B8-B717-FDA380EE6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99F35A-95DE-4A96-BA0D-DA2DDD49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FD85F1-82F9-4D2F-8D02-F585FA23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81E13C-F8F6-4092-80EC-7DB4048D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7CC5F2-49C8-4E33-9A13-C180AD03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2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A2F82-6DB4-4E22-85F3-92BDEB22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5A2390-254F-4190-BEB7-3487C5E1E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32651F-B038-40B1-B312-DFA0A1D01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1877CD-9B93-49CB-9275-34E9C286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182180-A471-4109-8C73-9154DB48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518F86-946C-43F6-B137-8CB8E783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5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E9B515-9952-4302-B602-F08499A6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071946-F8FF-487E-9D93-C3766026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607344-8D28-4D3A-833F-39DAD01CA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DD87-DF17-4595-A6E3-B5D5666D43F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E098C2-89A2-436E-ABB0-31664AC46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C6FC8-2EF4-4CD8-93AA-34193BCF3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04D7-1108-47C0-8737-5948394FB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8.png"/><Relationship Id="rId7" Type="http://schemas.openxmlformats.org/officeDocument/2006/relationships/hyperlink" Target="https://kr-rb.ru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.xml"/><Relationship Id="rId7" Type="http://schemas.openxmlformats.org/officeDocument/2006/relationships/image" Target="../media/image2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" b="18560"/>
          <a:stretch/>
        </p:blipFill>
        <p:spPr>
          <a:xfrm>
            <a:off x="24384" y="0"/>
            <a:ext cx="12167616" cy="464101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8C3C9EC-C57E-445A-A2A8-542265BBEE1B}"/>
              </a:ext>
            </a:extLst>
          </p:cNvPr>
          <p:cNvCxnSpPr>
            <a:cxnSpLocks/>
          </p:cNvCxnSpPr>
          <p:nvPr/>
        </p:nvCxnSpPr>
        <p:spPr>
          <a:xfrm>
            <a:off x="11621729" y="0"/>
            <a:ext cx="0" cy="6946490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FE1A90F-BFCD-457C-8222-A30CC140C26D}"/>
              </a:ext>
            </a:extLst>
          </p:cNvPr>
          <p:cNvCxnSpPr/>
          <p:nvPr/>
        </p:nvCxnSpPr>
        <p:spPr>
          <a:xfrm>
            <a:off x="0" y="5873290"/>
            <a:ext cx="12190476" cy="0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2864E9-F038-4962-9616-DE331EBF68FA}"/>
              </a:ext>
            </a:extLst>
          </p:cNvPr>
          <p:cNvSpPr txBox="1"/>
          <p:nvPr/>
        </p:nvSpPr>
        <p:spPr>
          <a:xfrm>
            <a:off x="1232291" y="4519086"/>
            <a:ext cx="9725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Инвестиционный профиль</a:t>
            </a:r>
          </a:p>
          <a:p>
            <a:pPr marR="6773" algn="ctr">
              <a:spcBef>
                <a:spcPts val="0"/>
              </a:spcBef>
            </a:pPr>
            <a:r>
              <a:rPr lang="ru-RU" sz="3200" u="sng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городского округа город Октябрьский</a:t>
            </a:r>
          </a:p>
          <a:p>
            <a:pPr marR="6773" algn="ctr">
              <a:spcBef>
                <a:spcPts val="0"/>
              </a:spcBef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РЕСПУБЛИКИ БАШКОРТОСТАН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E33386-2700-4A29-BFB0-1913E0078A5B}"/>
              </a:ext>
            </a:extLst>
          </p:cNvPr>
          <p:cNvSpPr txBox="1"/>
          <p:nvPr/>
        </p:nvSpPr>
        <p:spPr>
          <a:xfrm>
            <a:off x="1812175" y="6304201"/>
            <a:ext cx="9085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2024,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г.Октябрьский</a:t>
            </a:r>
            <a:endParaRPr lang="ru-RU" sz="2400" u="sng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33386-2700-4A29-BFB0-1913E0078A5B}"/>
              </a:ext>
            </a:extLst>
          </p:cNvPr>
          <p:cNvSpPr txBox="1"/>
          <p:nvPr/>
        </p:nvSpPr>
        <p:spPr>
          <a:xfrm>
            <a:off x="10651644" y="188805"/>
            <a:ext cx="799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ГЕРБ МО</a:t>
            </a:r>
          </a:p>
        </p:txBody>
      </p:sp>
      <p:sp>
        <p:nvSpPr>
          <p:cNvPr id="2" name="Блок-схема: ручное управление 1"/>
          <p:cNvSpPr/>
          <p:nvPr/>
        </p:nvSpPr>
        <p:spPr>
          <a:xfrm>
            <a:off x="10651644" y="188805"/>
            <a:ext cx="799630" cy="933413"/>
          </a:xfrm>
          <a:prstGeom prst="flowChartManualOperation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644" y="188805"/>
            <a:ext cx="842934" cy="11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 b="11642"/>
          <a:stretch/>
        </p:blipFill>
        <p:spPr>
          <a:xfrm>
            <a:off x="695325" y="571500"/>
            <a:ext cx="10882561" cy="5676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5908" y="571500"/>
            <a:ext cx="10872648" cy="56769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5908" y="39411"/>
            <a:ext cx="10401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8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ПРИОРИТЕТНЫЕ ИНВЕСТИЦИОННЫЕ НИШИ ГОРОДСКОГО ОКРУГА ГОРОД ОКТЯБРЬСКИЙ РЕСПУБЛИКИ БАШКОРТОСТАН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4EDC46D-EEDA-4541-9A43-585A825276EE}"/>
              </a:ext>
            </a:extLst>
          </p:cNvPr>
          <p:cNvCxnSpPr/>
          <p:nvPr/>
        </p:nvCxnSpPr>
        <p:spPr>
          <a:xfrm>
            <a:off x="0" y="542542"/>
            <a:ext cx="121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BEFE0D-9FFE-4B96-A01F-B98C47E5ED4F}"/>
              </a:ext>
            </a:extLst>
          </p:cNvPr>
          <p:cNvSpPr txBox="1"/>
          <p:nvPr/>
        </p:nvSpPr>
        <p:spPr>
          <a:xfrm>
            <a:off x="3394094" y="423890"/>
            <a:ext cx="5532078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Туризм и придорожный сервис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48D735-3807-489E-8CE4-C976386FEEE5}"/>
              </a:ext>
            </a:extLst>
          </p:cNvPr>
          <p:cNvSpPr txBox="1"/>
          <p:nvPr/>
        </p:nvSpPr>
        <p:spPr>
          <a:xfrm>
            <a:off x="7570602" y="1279386"/>
            <a:ext cx="3536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Объекты культурного наследия:</a:t>
            </a:r>
          </a:p>
          <a:p>
            <a:pPr marL="285750" marR="6773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Дом техники</a:t>
            </a:r>
          </a:p>
          <a:p>
            <a:pPr marL="285750" marR="6773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Памятник «Думы солдата»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6F4EC2-4307-431C-8FD1-3A5B05000F2C}"/>
              </a:ext>
            </a:extLst>
          </p:cNvPr>
          <p:cNvSpPr txBox="1"/>
          <p:nvPr/>
        </p:nvSpPr>
        <p:spPr>
          <a:xfrm>
            <a:off x="1884855" y="1260971"/>
            <a:ext cx="372880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Точки притяжения: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L="342900" marR="6773" indent="-34290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СОК «Спартак»;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Горнолыжный комплекс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Уязы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-Тау»;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Октябрьский историко-краеведческий музей имени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А.П.Шокурова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; 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Экотропа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Нарыштау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Туристические маршруты;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Республиканский праздник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Курая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Фестиваль «Торговый город Октябрьский»;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Открытый гастрономический фестиваль-конкурс «(НЕ) придуманные рецепты».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CB1C2B-7984-495B-9B39-1590244679AF}"/>
              </a:ext>
            </a:extLst>
          </p:cNvPr>
          <p:cNvSpPr txBox="1"/>
          <p:nvPr/>
        </p:nvSpPr>
        <p:spPr>
          <a:xfrm>
            <a:off x="7522090" y="2780762"/>
            <a:ext cx="3942415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Действующие 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туристические объекты: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Глэмпинг «Тихая гавань»; 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Кемпинг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Нурлы-Иман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Кемпинг «Полесье-Плюс»;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Сероводородная лечебница (ООО "ЦВЛ и Р");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Санаторий «Тонус»;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Санаторий «Бодрость»;</a:t>
            </a:r>
          </a:p>
          <a:p>
            <a:pPr marL="285750" marR="6773" indent="-285750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Санаторий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Толпар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». </a:t>
            </a:r>
          </a:p>
          <a:p>
            <a:pPr marL="285750" marR="6773" indent="-285750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Гостевые дома</a:t>
            </a:r>
          </a:p>
          <a:p>
            <a:pPr marL="285750" marR="6773" indent="-285750">
              <a:lnSpc>
                <a:spcPts val="15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НПФ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Пакер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 (промышленный туризм).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2140067" y="4736560"/>
            <a:ext cx="3297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42155,9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рублей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Средняя заработная плата в отрасли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61886" y="5336724"/>
            <a:ext cx="1116000" cy="90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-код</a:t>
            </a:r>
          </a:p>
          <a:p>
            <a:pPr algn="ct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Ссылка на площадки на </a:t>
            </a:r>
            <a:r>
              <a:rPr lang="ru-RU" sz="1000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Инвесткарте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РБ (фильтр по МО и по отрасли)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5" y="6350581"/>
            <a:ext cx="310457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10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2" y="1279178"/>
            <a:ext cx="1008000" cy="10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86" y="1356149"/>
            <a:ext cx="900000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86" y="3344393"/>
            <a:ext cx="900000" cy="90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2" y="4995494"/>
            <a:ext cx="1080000" cy="108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708040" y="3361210"/>
            <a:ext cx="394217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4000" b="1" dirty="0">
                <a:solidFill>
                  <a:srgbClr val="4A8522"/>
                </a:solidFill>
                <a:latin typeface="Gabriola" panose="04040605051002020D02" pitchFamily="82" charset="0"/>
                <a:cs typeface="Microsoft Sans Serif"/>
              </a:rPr>
              <a:t>1</a:t>
            </a:r>
            <a:r>
              <a:rPr lang="ru-RU" dirty="0">
                <a:solidFill>
                  <a:srgbClr val="4A8522"/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rgbClr val="4A8522"/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rgbClr val="4A8522"/>
                </a:solidFill>
                <a:latin typeface="Gabriola" panose="04040605051002020D02" pitchFamily="82" charset="0"/>
                <a:cs typeface="Microsoft Sans Serif"/>
              </a:rPr>
              <a:t>Свободная инвестиционная площадка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43" y="3357952"/>
            <a:ext cx="90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886" y="515078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6"/>
          <a:stretch/>
        </p:blipFill>
        <p:spPr>
          <a:xfrm>
            <a:off x="714375" y="533400"/>
            <a:ext cx="10863511" cy="57357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2380" y="533399"/>
            <a:ext cx="10863511" cy="577646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5908" y="39301"/>
            <a:ext cx="11360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ПРИОРИТЕТНЫЕ ИНВЕСТИЦИОННЫЕ НИШИ ГОРОДСКОГО ОКРУГА ГОРОД ОКТЯБРЬСКИЙ РЕСПУБЛИКИ БАШКОРТОСТАН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3CF1C5-35C0-4EF2-9E42-0FD1B6EBACF1}"/>
              </a:ext>
            </a:extLst>
          </p:cNvPr>
          <p:cNvCxnSpPr/>
          <p:nvPr/>
        </p:nvCxnSpPr>
        <p:spPr>
          <a:xfrm>
            <a:off x="0" y="525947"/>
            <a:ext cx="12275389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A305566-4208-45AF-A433-5AC702C77F1D}"/>
              </a:ext>
            </a:extLst>
          </p:cNvPr>
          <p:cNvSpPr txBox="1"/>
          <p:nvPr/>
        </p:nvSpPr>
        <p:spPr>
          <a:xfrm>
            <a:off x="3126162" y="308994"/>
            <a:ext cx="6080089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Предпринимательство и торговля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7228582" y="1246070"/>
            <a:ext cx="4187432" cy="48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Основные ниши отрасли: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972715" y="3472769"/>
            <a:ext cx="23717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самозанятых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и динамика к показателям прошлого года</a:t>
            </a:r>
          </a:p>
          <a:p>
            <a:pPr marR="6773" algn="ctr"/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395124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11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23" y="1248191"/>
            <a:ext cx="900000" cy="9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857651" y="4991925"/>
            <a:ext cx="329785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43 309,50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рублей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Средняя заработная плата в торговле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4" y="4969472"/>
            <a:ext cx="108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4" y="1090472"/>
            <a:ext cx="1080000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4" y="3119972"/>
            <a:ext cx="1008000" cy="10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1953" y="3057269"/>
            <a:ext cx="1154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5234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ед.</a:t>
            </a:r>
          </a:p>
        </p:txBody>
      </p:sp>
      <p:sp>
        <p:nvSpPr>
          <p:cNvPr id="29" name="Овал 28"/>
          <p:cNvSpPr/>
          <p:nvPr/>
        </p:nvSpPr>
        <p:spPr>
          <a:xfrm>
            <a:off x="3209952" y="3139189"/>
            <a:ext cx="784078" cy="723472"/>
          </a:xfrm>
          <a:prstGeom prst="ellipse">
            <a:avLst/>
          </a:prstGeom>
          <a:solidFill>
            <a:srgbClr val="F5FDF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3239419" y="3314687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265558" y="3363461"/>
            <a:ext cx="82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64478"/>
                </a:solidFill>
              </a:rPr>
              <a:t>145,1%</a:t>
            </a:r>
            <a:endParaRPr lang="ru-RU" sz="1600" dirty="0">
              <a:solidFill>
                <a:srgbClr val="264478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972715" y="1546464"/>
            <a:ext cx="23717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субъектов МСП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и динамика к показателям прошлого года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44958" y="1103708"/>
            <a:ext cx="119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3990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ед.</a:t>
            </a:r>
          </a:p>
        </p:txBody>
      </p:sp>
      <p:sp>
        <p:nvSpPr>
          <p:cNvPr id="34" name="Овал 33"/>
          <p:cNvSpPr/>
          <p:nvPr/>
        </p:nvSpPr>
        <p:spPr>
          <a:xfrm>
            <a:off x="3182576" y="1192378"/>
            <a:ext cx="811454" cy="720041"/>
          </a:xfrm>
          <a:prstGeom prst="ellipse">
            <a:avLst/>
          </a:prstGeom>
          <a:solidFill>
            <a:srgbClr val="F5FDF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3239419" y="1388382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265559" y="1412759"/>
            <a:ext cx="795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64478"/>
                </a:solidFill>
              </a:rPr>
              <a:t>108,4%</a:t>
            </a:r>
            <a:endParaRPr lang="ru-RU" sz="1600" dirty="0">
              <a:solidFill>
                <a:srgbClr val="264478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7467172" y="1611603"/>
            <a:ext cx="407584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Торговля (оптовая и розничная) и оказание услуг общественного питания – 50,6%;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Строительство – 8,0%;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Обрабатывающие производства – 10,3%;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Прочие – 31,1%.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7004542" y="3253857"/>
            <a:ext cx="4187432" cy="48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Потенциальные ниши отрасли: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7464501" y="3702015"/>
            <a:ext cx="40758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Развитие туристической инфраструктуры;</a:t>
            </a:r>
          </a:p>
          <a:p>
            <a:pPr marL="285750" marR="6773" indent="-285750">
              <a:lnSpc>
                <a:spcPts val="1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Строительство логистического центра.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8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8A8355A-06E6-43E7-87B8-8265D0FB75B1}"/>
              </a:ext>
            </a:extLst>
          </p:cNvPr>
          <p:cNvSpPr/>
          <p:nvPr/>
        </p:nvSpPr>
        <p:spPr>
          <a:xfrm>
            <a:off x="480831" y="-14274"/>
            <a:ext cx="5058982" cy="6902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F6D060C-1089-4C8A-997E-4EBCB8F9516F}"/>
              </a:ext>
            </a:extLst>
          </p:cNvPr>
          <p:cNvSpPr/>
          <p:nvPr/>
        </p:nvSpPr>
        <p:spPr>
          <a:xfrm>
            <a:off x="6342923" y="0"/>
            <a:ext cx="4968541" cy="6902245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3CF1C5-35C0-4EF2-9E42-0FD1B6EBACF1}"/>
              </a:ext>
            </a:extLst>
          </p:cNvPr>
          <p:cNvCxnSpPr/>
          <p:nvPr/>
        </p:nvCxnSpPr>
        <p:spPr>
          <a:xfrm>
            <a:off x="0" y="525947"/>
            <a:ext cx="1227538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E7D70C-A355-49F6-9253-27050236F406}"/>
              </a:ext>
            </a:extLst>
          </p:cNvPr>
          <p:cNvSpPr txBox="1"/>
          <p:nvPr/>
        </p:nvSpPr>
        <p:spPr>
          <a:xfrm>
            <a:off x="2466689" y="1136253"/>
            <a:ext cx="734201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>
              <a:lnSpc>
                <a:spcPts val="1300"/>
              </a:lnSpc>
              <a:spcBef>
                <a:spcPts val="0"/>
              </a:spcBef>
            </a:pPr>
            <a:r>
              <a:rPr lang="ru-RU" sz="2800" b="1" dirty="0">
                <a:latin typeface="Gabriola" panose="04040605051002020D02" pitchFamily="82" charset="0"/>
                <a:cs typeface="Microsoft Sans Serif"/>
              </a:rPr>
              <a:t>Инвестиционные предложения по строительству объектов</a:t>
            </a:r>
          </a:p>
          <a:p>
            <a:pPr marR="6773" algn="ctr">
              <a:lnSpc>
                <a:spcPts val="1300"/>
              </a:lnSpc>
              <a:spcBef>
                <a:spcPts val="0"/>
              </a:spcBef>
            </a:pPr>
            <a:r>
              <a:rPr lang="ru-RU" b="1" dirty="0">
                <a:latin typeface="Gabriola" panose="04040605051002020D02" pitchFamily="82" charset="0"/>
                <a:cs typeface="Microsoft Sans Serif"/>
              </a:rPr>
              <a:t>(в рамках МЧП)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3792" y="40008"/>
            <a:ext cx="11578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10.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ИНВЕСТИЦИОННЫЕ НАПРАВЛЕНИЯ ГОРОДСКОГО ОКРУГА ГОРОД ОКТЯБРЬСКИЙ РЕСПУБЛИКИ БАШКОРТОСТАН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1375" y="2159797"/>
            <a:ext cx="5535908" cy="11823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Наименование 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Плавательный бассейн в городском округе город Октябрьский Республики Башкортостан</a:t>
            </a:r>
          </a:p>
          <a:p>
            <a:pPr>
              <a:lnSpc>
                <a:spcPts val="17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Срок реализации: 24 года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Общий объём инвестиций: 433,8 млн. руб.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79" y="2351225"/>
            <a:ext cx="719997" cy="719997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0447866" y="5361630"/>
            <a:ext cx="1130779" cy="9039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-код</a:t>
            </a:r>
          </a:p>
          <a:p>
            <a:pPr algn="ctr"/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Ссылка на витрину </a:t>
            </a:r>
            <a:r>
              <a:rPr lang="ru-RU" sz="1000" dirty="0" err="1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 на </a:t>
            </a:r>
            <a:r>
              <a:rPr lang="ru-RU" sz="1000" dirty="0" err="1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Инвестпортале</a:t>
            </a:r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 РБ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55" y="5113619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3792" y="40115"/>
            <a:ext cx="857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11.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МЕРЫ ПОДДЕРЖКИ ГОРОДСКОГО ОКРУГА ГОРОД ОКТЯБРЬСКИЙ РЕСПУБЛИКИ БАШКОРТОСТАН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4EDC46D-EEDA-4541-9A43-585A825276EE}"/>
              </a:ext>
            </a:extLst>
          </p:cNvPr>
          <p:cNvCxnSpPr/>
          <p:nvPr/>
        </p:nvCxnSpPr>
        <p:spPr>
          <a:xfrm>
            <a:off x="0" y="542542"/>
            <a:ext cx="12192000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48D735-3807-489E-8CE4-C976386FEEE5}"/>
              </a:ext>
            </a:extLst>
          </p:cNvPr>
          <p:cNvSpPr txBox="1"/>
          <p:nvPr/>
        </p:nvSpPr>
        <p:spPr>
          <a:xfrm>
            <a:off x="1102876" y="1854442"/>
            <a:ext cx="99862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В рамках муниципальной программы «Развитие и поддержка малого и среднего предпринимательства в городском округе город Октябрьский Республики Башкортостан» оказание финансовой поддержки субъектам МСП,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самозанятым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;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АНО «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Микрокредитная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компания малого бизнеса Республики Башкортостан» - поддержка в виде привлечения заемных средств на льготной основе;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Реализации нежилого фонда, выделение свободных площадей, предоставление имущества, находящегося в собственности городского округа, на льготных условиях субъектам малого бизнеса;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Развитие системы информационной поддержки субъектов бизнеса.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395124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13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27794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*Информацию необходимо разместить на отдельном слайде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248D735-3807-489E-8CE4-C976386FEEE5}"/>
              </a:ext>
            </a:extLst>
          </p:cNvPr>
          <p:cNvSpPr txBox="1"/>
          <p:nvPr/>
        </p:nvSpPr>
        <p:spPr>
          <a:xfrm>
            <a:off x="1102877" y="1199365"/>
            <a:ext cx="9986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Центр «Мой бизнес» - оказание комплекса услуг, как гражданам, планирующим открыть собственное дело, так и субъектам действующего бизнеса; </a:t>
            </a:r>
          </a:p>
        </p:txBody>
      </p:sp>
    </p:spTree>
    <p:extLst>
      <p:ext uri="{BB962C8B-B14F-4D97-AF65-F5344CB8AC3E}">
        <p14:creationId xmlns:p14="http://schemas.microsoft.com/office/powerpoint/2010/main" val="80161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8A8355A-06E6-43E7-87B8-8265D0FB75B1}"/>
              </a:ext>
            </a:extLst>
          </p:cNvPr>
          <p:cNvSpPr/>
          <p:nvPr/>
        </p:nvSpPr>
        <p:spPr>
          <a:xfrm>
            <a:off x="460019" y="-8201"/>
            <a:ext cx="4700382" cy="6902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F6D060C-1089-4C8A-997E-4EBCB8F9516F}"/>
              </a:ext>
            </a:extLst>
          </p:cNvPr>
          <p:cNvSpPr/>
          <p:nvPr/>
        </p:nvSpPr>
        <p:spPr>
          <a:xfrm>
            <a:off x="6460268" y="-17252"/>
            <a:ext cx="4515193" cy="6902245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3CF1C5-35C0-4EF2-9E42-0FD1B6EBACF1}"/>
              </a:ext>
            </a:extLst>
          </p:cNvPr>
          <p:cNvCxnSpPr/>
          <p:nvPr/>
        </p:nvCxnSpPr>
        <p:spPr>
          <a:xfrm>
            <a:off x="0" y="525947"/>
            <a:ext cx="1227538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A3EC75E-CE95-4C2A-B856-53E4A2E513E1}"/>
              </a:ext>
            </a:extLst>
          </p:cNvPr>
          <p:cNvSpPr txBox="1"/>
          <p:nvPr/>
        </p:nvSpPr>
        <p:spPr>
          <a:xfrm>
            <a:off x="7224308" y="3843316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Адрес: 450101, Россия, РБ, г. Уфа, </a:t>
            </a:r>
            <a:r>
              <a:rPr lang="ru-RU" dirty="0" err="1">
                <a:latin typeface="Gabriola" panose="04040605051002020D02" pitchFamily="82" charset="0"/>
                <a:cs typeface="Microsoft Sans Serif"/>
              </a:rPr>
              <a:t>Тукаева</a:t>
            </a:r>
            <a:r>
              <a:rPr lang="ru-RU" dirty="0">
                <a:latin typeface="Gabriola" panose="04040605051002020D02" pitchFamily="82" charset="0"/>
                <a:cs typeface="Microsoft Sans Serif"/>
              </a:rPr>
              <a:t>, 46/1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B4B4A3-3A12-47CB-AF7E-8745567FD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16" y="3784209"/>
            <a:ext cx="550607" cy="5506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64A94F-CBF4-4D06-A016-D8AD3D6CCA0F}"/>
              </a:ext>
            </a:extLst>
          </p:cNvPr>
          <p:cNvSpPr txBox="1"/>
          <p:nvPr/>
        </p:nvSpPr>
        <p:spPr>
          <a:xfrm>
            <a:off x="7224308" y="4236739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Тел.: +7 (347) 214-90-70, </a:t>
            </a:r>
          </a:p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Горячая линия: +7 (347) 218-14-15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8A4933B-8A70-4A04-A178-B3AC2564E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04" y="4447861"/>
            <a:ext cx="370380" cy="3703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57B50E2-7C34-449B-A4AE-49270621075B}"/>
              </a:ext>
            </a:extLst>
          </p:cNvPr>
          <p:cNvSpPr txBox="1"/>
          <p:nvPr/>
        </p:nvSpPr>
        <p:spPr>
          <a:xfrm>
            <a:off x="7224308" y="4919113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en-US" dirty="0">
                <a:latin typeface="Gabriola" panose="04040605051002020D02" pitchFamily="82" charset="0"/>
                <a:cs typeface="Microsoft Sans Serif"/>
              </a:rPr>
              <a:t>E-mail</a:t>
            </a:r>
            <a:r>
              <a:rPr lang="ru-RU" dirty="0">
                <a:latin typeface="Gabriola" panose="04040605051002020D02" pitchFamily="82" charset="0"/>
                <a:cs typeface="Microsoft Sans Serif"/>
              </a:rPr>
              <a:t>: </a:t>
            </a:r>
            <a:r>
              <a:rPr lang="en-US" dirty="0">
                <a:latin typeface="Gabriola" panose="04040605051002020D02" pitchFamily="82" charset="0"/>
                <a:cs typeface="Microsoft Sans Serif"/>
              </a:rPr>
              <a:t>infokrrb@bashkortostan.ru</a:t>
            </a:r>
            <a:endParaRPr lang="ru-RU" dirty="0"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9A33C0-96B1-4849-A068-AD36B8285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9072" y="4919113"/>
            <a:ext cx="396454" cy="3964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AE7D70C-A355-49F6-9253-27050236F406}"/>
              </a:ext>
            </a:extLst>
          </p:cNvPr>
          <p:cNvSpPr txBox="1"/>
          <p:nvPr/>
        </p:nvSpPr>
        <p:spPr>
          <a:xfrm>
            <a:off x="739620" y="651785"/>
            <a:ext cx="4281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latin typeface="Gabriola" panose="04040605051002020D02" pitchFamily="82" charset="0"/>
                <a:cs typeface="Microsoft Sans Serif"/>
              </a:rPr>
              <a:t>Администрация ГО </a:t>
            </a:r>
            <a:r>
              <a:rPr lang="ru-RU" sz="2000" b="1" dirty="0" err="1">
                <a:latin typeface="Gabriola" panose="04040605051002020D02" pitchFamily="82" charset="0"/>
                <a:cs typeface="Microsoft Sans Serif"/>
              </a:rPr>
              <a:t>г.Октябрьский</a:t>
            </a:r>
            <a:r>
              <a:rPr lang="ru-RU" sz="2000" b="1">
                <a:latin typeface="Gabriola" panose="04040605051002020D02" pitchFamily="82" charset="0"/>
                <a:cs typeface="Microsoft Sans Serif"/>
              </a:rPr>
              <a:t>        </a:t>
            </a:r>
            <a:r>
              <a:rPr lang="ru-RU" sz="2000" b="1" dirty="0">
                <a:latin typeface="Gabriola" panose="04040605051002020D02" pitchFamily="82" charset="0"/>
                <a:cs typeface="Microsoft Sans Serif"/>
              </a:rPr>
              <a:t>Республики Башкортостан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ECB8C6-E1D7-492C-A3B2-9A6FAD5D2B10}"/>
              </a:ext>
            </a:extLst>
          </p:cNvPr>
          <p:cNvSpPr txBox="1"/>
          <p:nvPr/>
        </p:nvSpPr>
        <p:spPr>
          <a:xfrm>
            <a:off x="1316835" y="2720055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Адрес: 452614, Россия, РБ, г. Октябрьский, ул. Чапаева, 23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0AD24C0-6461-47E9-A77B-37D8A92B6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3" y="2660948"/>
            <a:ext cx="550607" cy="5506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7775B8-C7BE-4663-8572-6D638AF98444}"/>
              </a:ext>
            </a:extLst>
          </p:cNvPr>
          <p:cNvSpPr txBox="1"/>
          <p:nvPr/>
        </p:nvSpPr>
        <p:spPr>
          <a:xfrm>
            <a:off x="1316835" y="3452684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Тел.: 8 (34767) 6-74-70 , 8 (927) 309 44 21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F62183A-A5AD-4A08-BEAA-ADFF80319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2" y="3452684"/>
            <a:ext cx="427787" cy="4277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050ECC5-5804-4C15-90E6-168EFA41698D}"/>
              </a:ext>
            </a:extLst>
          </p:cNvPr>
          <p:cNvSpPr txBox="1"/>
          <p:nvPr/>
        </p:nvSpPr>
        <p:spPr>
          <a:xfrm>
            <a:off x="1316835" y="4179103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en-US" dirty="0">
                <a:latin typeface="Gabriola" panose="04040605051002020D02" pitchFamily="82" charset="0"/>
                <a:cs typeface="Microsoft Sans Serif"/>
              </a:rPr>
              <a:t>E-mail</a:t>
            </a:r>
            <a:r>
              <a:rPr lang="ru-RU" dirty="0">
                <a:latin typeface="Gabriola" panose="04040605051002020D02" pitchFamily="82" charset="0"/>
                <a:cs typeface="Microsoft Sans Serif"/>
              </a:rPr>
              <a:t>: </a:t>
            </a:r>
            <a:r>
              <a:rPr lang="en-US" dirty="0">
                <a:latin typeface="Gabriola" panose="04040605051002020D02" pitchFamily="82" charset="0"/>
                <a:cs typeface="Microsoft Sans Serif"/>
              </a:rPr>
              <a:t> 56.Litov.SV@bashkortostan.ru</a:t>
            </a:r>
            <a:endParaRPr lang="ru-RU" dirty="0"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AB9AA17-72BC-40C7-9575-B726362FDC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647" y="4179103"/>
            <a:ext cx="454406" cy="45440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638025" y="3282109"/>
            <a:ext cx="3047842" cy="2971164"/>
            <a:chOff x="346943" y="3887494"/>
            <a:chExt cx="3047842" cy="2664783"/>
          </a:xfrm>
        </p:grpSpPr>
        <p:pic>
          <p:nvPicPr>
            <p:cNvPr id="23" name="Picture 6" descr="http://qrcoder.ru/code/?https%3A%2F%2Fkr-rb.ru%2F&amp;4&amp;0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03" y="5889113"/>
              <a:ext cx="615039" cy="576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973805" y="6090612"/>
              <a:ext cx="2283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/>
                </a:rPr>
                <a:t>ОФИЦИАЛЬНЫЙ САЙТ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endParaRPr>
            </a:p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/>
                  <a:hlinkClick r:id="rId7"/>
                </a:rPr>
                <a:t>kr-rb.ru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endParaRPr>
            </a:p>
          </p:txBody>
        </p:sp>
        <p:pic>
          <p:nvPicPr>
            <p:cNvPr id="28" name="Picture 4" descr="C:\Users\Golovanmm\Desktop\mgolovan\krrb.png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-10737" r="-2299" b="-3854"/>
            <a:stretch/>
          </p:blipFill>
          <p:spPr bwMode="auto">
            <a:xfrm>
              <a:off x="346943" y="3887494"/>
              <a:ext cx="3047842" cy="3730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E7D70C-A355-49F6-9253-27050236F406}"/>
              </a:ext>
            </a:extLst>
          </p:cNvPr>
          <p:cNvSpPr txBox="1"/>
          <p:nvPr/>
        </p:nvSpPr>
        <p:spPr>
          <a:xfrm>
            <a:off x="742549" y="1302002"/>
            <a:ext cx="44443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latin typeface="Gabriola" panose="04040605051002020D02" pitchFamily="82" charset="0"/>
                <a:cs typeface="Microsoft Sans Serif"/>
              </a:rPr>
              <a:t>Литов Сергей Васильевич</a:t>
            </a:r>
            <a:r>
              <a:rPr lang="ru-RU" sz="2000" dirty="0">
                <a:latin typeface="Gabriola" panose="04040605051002020D02" pitchFamily="82" charset="0"/>
                <a:cs typeface="Microsoft Sans Serif"/>
              </a:rPr>
              <a:t>, заместитель главы администрации по вопросам развития предпринимательства и инвестиционной деятельности, бизнес-шериф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A3EC75E-CE95-4C2A-B856-53E4A2E513E1}"/>
              </a:ext>
            </a:extLst>
          </p:cNvPr>
          <p:cNvSpPr txBox="1"/>
          <p:nvPr/>
        </p:nvSpPr>
        <p:spPr>
          <a:xfrm>
            <a:off x="7264887" y="1357897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Адрес: 450101, Россия, РБ, г. Уфа, </a:t>
            </a:r>
            <a:r>
              <a:rPr lang="ru-RU" dirty="0" err="1">
                <a:latin typeface="Gabriola" panose="04040605051002020D02" pitchFamily="82" charset="0"/>
                <a:cs typeface="Microsoft Sans Serif"/>
              </a:rPr>
              <a:t>Тукаева</a:t>
            </a:r>
            <a:r>
              <a:rPr lang="ru-RU" dirty="0">
                <a:latin typeface="Gabriola" panose="04040605051002020D02" pitchFamily="82" charset="0"/>
                <a:cs typeface="Microsoft Sans Serif"/>
              </a:rPr>
              <a:t>, 46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2B4B4A3-3A12-47CB-AF7E-8745567FD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95" y="1298790"/>
            <a:ext cx="550607" cy="5506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64A94F-CBF4-4D06-A016-D8AD3D6CCA0F}"/>
              </a:ext>
            </a:extLst>
          </p:cNvPr>
          <p:cNvSpPr txBox="1"/>
          <p:nvPr/>
        </p:nvSpPr>
        <p:spPr>
          <a:xfrm>
            <a:off x="7258124" y="1802822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latin typeface="Gabriola" panose="04040605051002020D02" pitchFamily="82" charset="0"/>
                <a:cs typeface="Microsoft Sans Serif"/>
              </a:rPr>
              <a:t>Тел.: +7 (347) 280-83-06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57B50E2-7C34-449B-A4AE-49270621075B}"/>
              </a:ext>
            </a:extLst>
          </p:cNvPr>
          <p:cNvSpPr txBox="1"/>
          <p:nvPr/>
        </p:nvSpPr>
        <p:spPr>
          <a:xfrm>
            <a:off x="7264887" y="2291616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en-US" dirty="0">
                <a:latin typeface="Gabriola" panose="04040605051002020D02" pitchFamily="82" charset="0"/>
                <a:cs typeface="Microsoft Sans Serif"/>
              </a:rPr>
              <a:t>E-mail</a:t>
            </a:r>
            <a:r>
              <a:rPr lang="ru-RU" dirty="0">
                <a:latin typeface="Gabriola" panose="04040605051002020D02" pitchFamily="82" charset="0"/>
                <a:cs typeface="Microsoft Sans Serif"/>
              </a:rPr>
              <a:t>: </a:t>
            </a:r>
            <a:r>
              <a:rPr lang="en-US" dirty="0">
                <a:latin typeface="Gabriola" panose="04040605051002020D02" pitchFamily="82" charset="0"/>
                <a:cs typeface="Microsoft Sans Serif"/>
              </a:rPr>
              <a:t>priyemnaya449@bashkortostan.ru</a:t>
            </a:r>
            <a:endParaRPr lang="ru-RU" dirty="0"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6616" y="524407"/>
            <a:ext cx="603188" cy="80059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AE7D70C-A355-49F6-9253-27050236F406}"/>
              </a:ext>
            </a:extLst>
          </p:cNvPr>
          <p:cNvSpPr txBox="1"/>
          <p:nvPr/>
        </p:nvSpPr>
        <p:spPr>
          <a:xfrm>
            <a:off x="7173918" y="645301"/>
            <a:ext cx="3807430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lnSpc>
                <a:spcPts val="1500"/>
              </a:lnSpc>
              <a:spcBef>
                <a:spcPts val="0"/>
              </a:spcBef>
            </a:pPr>
            <a:r>
              <a:rPr lang="ru-RU" sz="2000" b="1" dirty="0">
                <a:latin typeface="Gabriola" panose="04040605051002020D02" pitchFamily="82" charset="0"/>
                <a:cs typeface="Microsoft Sans Serif"/>
              </a:rPr>
              <a:t>Министерство экономического развития  и инвестиционной политики Республики Башкортостан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8A4933B-8A70-4A04-A178-B3AC2564E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11" y="1867102"/>
            <a:ext cx="370380" cy="3703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E9A33C0-96B1-4849-A068-AD36B8285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0579" y="2303850"/>
            <a:ext cx="396454" cy="3964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2735" y="3953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12.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4732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3BD385C-A2CE-469A-9F52-9AD041719F54}"/>
              </a:ext>
            </a:extLst>
          </p:cNvPr>
          <p:cNvSpPr/>
          <p:nvPr/>
        </p:nvSpPr>
        <p:spPr>
          <a:xfrm>
            <a:off x="1242" y="0"/>
            <a:ext cx="43719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F8C3C9EC-C57E-445A-A2A8-542265BBEE1B}"/>
              </a:ext>
            </a:extLst>
          </p:cNvPr>
          <p:cNvCxnSpPr>
            <a:cxnSpLocks/>
          </p:cNvCxnSpPr>
          <p:nvPr/>
        </p:nvCxnSpPr>
        <p:spPr>
          <a:xfrm>
            <a:off x="11621729" y="0"/>
            <a:ext cx="0" cy="6946490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FE1A90F-BFCD-457C-8222-A30CC140C26D}"/>
              </a:ext>
            </a:extLst>
          </p:cNvPr>
          <p:cNvCxnSpPr/>
          <p:nvPr/>
        </p:nvCxnSpPr>
        <p:spPr>
          <a:xfrm>
            <a:off x="0" y="6106559"/>
            <a:ext cx="12190476" cy="0"/>
          </a:xfrm>
          <a:prstGeom prst="line">
            <a:avLst/>
          </a:prstGeom>
          <a:ln w="9525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38EED8-BEF4-4775-B62C-17F07229C9A9}"/>
              </a:ext>
            </a:extLst>
          </p:cNvPr>
          <p:cNvSpPr txBox="1"/>
          <p:nvPr/>
        </p:nvSpPr>
        <p:spPr>
          <a:xfrm>
            <a:off x="4259782" y="3038934"/>
            <a:ext cx="73493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Городской округ город Октябрьский Республики Башкортостан - экономически развитый, благоустроенный город, который уверенно смотрит в будущее, открыт для взаимовыгодного сотрудничества со всеми заинтересованными в развитии города сторонами в реализации амбициозных идей и инновационных проектов.</a:t>
            </a:r>
          </a:p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Администрация городского округа открыта к диалогу по всем возникающим вопросам. Наш выбор в пользу партнерства – всестороннего, конструктивного, долгосрочного. Готов лично принимать участие в рассмотрении предложений по созданию благоприятного инвестиционного климата в городком округе, привлечению инвесторов и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рассмотрению инвестиционных предложений на благо развития нашего города,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региона и нашей великой страны!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74FD1BD-AD96-49D7-A3AE-750AE8E3AC6F}"/>
              </a:ext>
            </a:extLst>
          </p:cNvPr>
          <p:cNvSpPr txBox="1"/>
          <p:nvPr/>
        </p:nvSpPr>
        <p:spPr>
          <a:xfrm>
            <a:off x="6762954" y="1223409"/>
            <a:ext cx="4433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Пальчинский Алексей Евгеньевич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EC7398A-86D5-49DC-A26A-E0AE2613FA10}"/>
              </a:ext>
            </a:extLst>
          </p:cNvPr>
          <p:cNvSpPr txBox="1"/>
          <p:nvPr/>
        </p:nvSpPr>
        <p:spPr>
          <a:xfrm>
            <a:off x="4206930" y="6124231"/>
            <a:ext cx="7299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Добро пожаловать в город Октябрьский!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A6EC39-4578-DA6A-2FA0-F90A89B6EB62}"/>
              </a:ext>
            </a:extLst>
          </p:cNvPr>
          <p:cNvSpPr txBox="1"/>
          <p:nvPr/>
        </p:nvSpPr>
        <p:spPr>
          <a:xfrm>
            <a:off x="49949" y="42281"/>
            <a:ext cx="96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ОБРАЩЕНИЕ ГЛАВЫ АДМИНИСТРАЦИИ ГОРОДСКОГО ОКРУГА ГОРОД ОКТЯБРЬСКИЙ РЕСПУБЛИКИ БАШКОРТОСТАН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DCF7659-6C03-4ABE-998B-073FE1F33B33}"/>
              </a:ext>
            </a:extLst>
          </p:cNvPr>
          <p:cNvCxnSpPr/>
          <p:nvPr/>
        </p:nvCxnSpPr>
        <p:spPr>
          <a:xfrm flipV="1">
            <a:off x="0" y="459325"/>
            <a:ext cx="12192000" cy="6662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564502" y="555722"/>
            <a:ext cx="1765014" cy="2004339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92D050"/>
                </a:solidFill>
              </a:rPr>
              <a:t>Фото Главы МО РБ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2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F9100D-7F89-47B7-B101-5D8C8F43113B}"/>
              </a:ext>
            </a:extLst>
          </p:cNvPr>
          <p:cNvSpPr txBox="1"/>
          <p:nvPr/>
        </p:nvSpPr>
        <p:spPr>
          <a:xfrm>
            <a:off x="6826255" y="1877641"/>
            <a:ext cx="4474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Глава городского округа город Октябрьский </a:t>
            </a:r>
          </a:p>
          <a:p>
            <a:pPr marR="6773"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Республики Башкортостан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9949" y="640653"/>
            <a:ext cx="4307386" cy="5351055"/>
            <a:chOff x="452312" y="1279823"/>
            <a:chExt cx="4307386" cy="5351055"/>
          </a:xfrm>
          <a:solidFill>
            <a:schemeClr val="bg2"/>
          </a:solidFill>
        </p:grpSpPr>
        <p:grpSp>
          <p:nvGrpSpPr>
            <p:cNvPr id="18" name="Группа 17"/>
            <p:cNvGrpSpPr/>
            <p:nvPr/>
          </p:nvGrpSpPr>
          <p:grpSpPr>
            <a:xfrm>
              <a:off x="452312" y="1279823"/>
              <a:ext cx="4307386" cy="5351055"/>
              <a:chOff x="7726504" y="1216224"/>
              <a:chExt cx="4307386" cy="5351055"/>
            </a:xfrm>
            <a:grpFill/>
          </p:grpSpPr>
          <p:grpSp>
            <p:nvGrpSpPr>
              <p:cNvPr id="28" name="Группа 232"/>
              <p:cNvGrpSpPr/>
              <p:nvPr/>
            </p:nvGrpSpPr>
            <p:grpSpPr>
              <a:xfrm>
                <a:off x="7726504" y="1253639"/>
                <a:ext cx="4307386" cy="5313640"/>
                <a:chOff x="900194" y="1241204"/>
                <a:chExt cx="3897485" cy="4926682"/>
              </a:xfrm>
              <a:grpFill/>
            </p:grpSpPr>
            <p:sp>
              <p:nvSpPr>
                <p:cNvPr id="30" name="Freeform 9"/>
                <p:cNvSpPr>
                  <a:spLocks/>
                </p:cNvSpPr>
                <p:nvPr/>
              </p:nvSpPr>
              <p:spPr bwMode="auto">
                <a:xfrm>
                  <a:off x="2206801" y="1241204"/>
                  <a:ext cx="406500" cy="385048"/>
                </a:xfrm>
                <a:custGeom>
                  <a:avLst/>
                  <a:gdLst/>
                  <a:ahLst/>
                  <a:cxnLst>
                    <a:cxn ang="0">
                      <a:pos x="169" y="54"/>
                    </a:cxn>
                    <a:cxn ang="0">
                      <a:pos x="186" y="44"/>
                    </a:cxn>
                    <a:cxn ang="0">
                      <a:pos x="202" y="32"/>
                    </a:cxn>
                    <a:cxn ang="0">
                      <a:pos x="216" y="20"/>
                    </a:cxn>
                    <a:cxn ang="0">
                      <a:pos x="234" y="10"/>
                    </a:cxn>
                    <a:cxn ang="0">
                      <a:pos x="252" y="6"/>
                    </a:cxn>
                    <a:cxn ang="0">
                      <a:pos x="271" y="4"/>
                    </a:cxn>
                    <a:cxn ang="0">
                      <a:pos x="287" y="8"/>
                    </a:cxn>
                    <a:cxn ang="0">
                      <a:pos x="319" y="20"/>
                    </a:cxn>
                    <a:cxn ang="0">
                      <a:pos x="339" y="14"/>
                    </a:cxn>
                    <a:cxn ang="0">
                      <a:pos x="360" y="6"/>
                    </a:cxn>
                    <a:cxn ang="0">
                      <a:pos x="380" y="0"/>
                    </a:cxn>
                    <a:cxn ang="0">
                      <a:pos x="392" y="20"/>
                    </a:cxn>
                    <a:cxn ang="0">
                      <a:pos x="396" y="40"/>
                    </a:cxn>
                    <a:cxn ang="0">
                      <a:pos x="396" y="86"/>
                    </a:cxn>
                    <a:cxn ang="0">
                      <a:pos x="398" y="109"/>
                    </a:cxn>
                    <a:cxn ang="0">
                      <a:pos x="412" y="127"/>
                    </a:cxn>
                    <a:cxn ang="0">
                      <a:pos x="429" y="143"/>
                    </a:cxn>
                    <a:cxn ang="0">
                      <a:pos x="445" y="161"/>
                    </a:cxn>
                    <a:cxn ang="0">
                      <a:pos x="453" y="184"/>
                    </a:cxn>
                    <a:cxn ang="0">
                      <a:pos x="459" y="200"/>
                    </a:cxn>
                    <a:cxn ang="0">
                      <a:pos x="463" y="216"/>
                    </a:cxn>
                    <a:cxn ang="0">
                      <a:pos x="471" y="230"/>
                    </a:cxn>
                    <a:cxn ang="0">
                      <a:pos x="485" y="240"/>
                    </a:cxn>
                    <a:cxn ang="0">
                      <a:pos x="505" y="244"/>
                    </a:cxn>
                    <a:cxn ang="0">
                      <a:pos x="546" y="244"/>
                    </a:cxn>
                    <a:cxn ang="0">
                      <a:pos x="540" y="281"/>
                    </a:cxn>
                    <a:cxn ang="0">
                      <a:pos x="540" y="317"/>
                    </a:cxn>
                    <a:cxn ang="0">
                      <a:pos x="538" y="349"/>
                    </a:cxn>
                    <a:cxn ang="0">
                      <a:pos x="532" y="384"/>
                    </a:cxn>
                    <a:cxn ang="0">
                      <a:pos x="511" y="398"/>
                    </a:cxn>
                    <a:cxn ang="0">
                      <a:pos x="491" y="410"/>
                    </a:cxn>
                    <a:cxn ang="0">
                      <a:pos x="451" y="408"/>
                    </a:cxn>
                    <a:cxn ang="0">
                      <a:pos x="410" y="402"/>
                    </a:cxn>
                    <a:cxn ang="0">
                      <a:pos x="386" y="412"/>
                    </a:cxn>
                    <a:cxn ang="0">
                      <a:pos x="362" y="428"/>
                    </a:cxn>
                    <a:cxn ang="0">
                      <a:pos x="339" y="442"/>
                    </a:cxn>
                    <a:cxn ang="0">
                      <a:pos x="309" y="459"/>
                    </a:cxn>
                    <a:cxn ang="0">
                      <a:pos x="277" y="473"/>
                    </a:cxn>
                    <a:cxn ang="0">
                      <a:pos x="246" y="491"/>
                    </a:cxn>
                    <a:cxn ang="0">
                      <a:pos x="218" y="511"/>
                    </a:cxn>
                    <a:cxn ang="0">
                      <a:pos x="192" y="505"/>
                    </a:cxn>
                    <a:cxn ang="0">
                      <a:pos x="165" y="501"/>
                    </a:cxn>
                    <a:cxn ang="0">
                      <a:pos x="137" y="499"/>
                    </a:cxn>
                    <a:cxn ang="0">
                      <a:pos x="111" y="507"/>
                    </a:cxn>
                    <a:cxn ang="0">
                      <a:pos x="87" y="517"/>
                    </a:cxn>
                    <a:cxn ang="0">
                      <a:pos x="56" y="513"/>
                    </a:cxn>
                    <a:cxn ang="0">
                      <a:pos x="26" y="505"/>
                    </a:cxn>
                    <a:cxn ang="0">
                      <a:pos x="36" y="461"/>
                    </a:cxn>
                    <a:cxn ang="0">
                      <a:pos x="48" y="416"/>
                    </a:cxn>
                    <a:cxn ang="0">
                      <a:pos x="52" y="372"/>
                    </a:cxn>
                    <a:cxn ang="0">
                      <a:pos x="48" y="355"/>
                    </a:cxn>
                    <a:cxn ang="0">
                      <a:pos x="40" y="343"/>
                    </a:cxn>
                    <a:cxn ang="0">
                      <a:pos x="20" y="319"/>
                    </a:cxn>
                    <a:cxn ang="0">
                      <a:pos x="14" y="305"/>
                    </a:cxn>
                    <a:cxn ang="0">
                      <a:pos x="6" y="266"/>
                    </a:cxn>
                    <a:cxn ang="0">
                      <a:pos x="0" y="226"/>
                    </a:cxn>
                    <a:cxn ang="0">
                      <a:pos x="0" y="186"/>
                    </a:cxn>
                    <a:cxn ang="0">
                      <a:pos x="32" y="139"/>
                    </a:cxn>
                    <a:cxn ang="0">
                      <a:pos x="68" y="99"/>
                    </a:cxn>
                    <a:cxn ang="0">
                      <a:pos x="111" y="60"/>
                    </a:cxn>
                    <a:cxn ang="0">
                      <a:pos x="149" y="60"/>
                    </a:cxn>
                    <a:cxn ang="0">
                      <a:pos x="169" y="54"/>
                    </a:cxn>
                  </a:cxnLst>
                  <a:rect l="0" t="0" r="r" b="b"/>
                  <a:pathLst>
                    <a:path w="546" h="517">
                      <a:moveTo>
                        <a:pt x="169" y="54"/>
                      </a:moveTo>
                      <a:lnTo>
                        <a:pt x="186" y="44"/>
                      </a:lnTo>
                      <a:lnTo>
                        <a:pt x="202" y="32"/>
                      </a:lnTo>
                      <a:lnTo>
                        <a:pt x="216" y="20"/>
                      </a:lnTo>
                      <a:lnTo>
                        <a:pt x="234" y="10"/>
                      </a:lnTo>
                      <a:lnTo>
                        <a:pt x="252" y="6"/>
                      </a:lnTo>
                      <a:lnTo>
                        <a:pt x="271" y="4"/>
                      </a:lnTo>
                      <a:lnTo>
                        <a:pt x="287" y="8"/>
                      </a:lnTo>
                      <a:lnTo>
                        <a:pt x="319" y="20"/>
                      </a:lnTo>
                      <a:lnTo>
                        <a:pt x="339" y="14"/>
                      </a:lnTo>
                      <a:lnTo>
                        <a:pt x="360" y="6"/>
                      </a:lnTo>
                      <a:lnTo>
                        <a:pt x="380" y="0"/>
                      </a:lnTo>
                      <a:lnTo>
                        <a:pt x="392" y="20"/>
                      </a:lnTo>
                      <a:lnTo>
                        <a:pt x="396" y="40"/>
                      </a:lnTo>
                      <a:lnTo>
                        <a:pt x="396" y="86"/>
                      </a:lnTo>
                      <a:lnTo>
                        <a:pt x="398" y="109"/>
                      </a:lnTo>
                      <a:lnTo>
                        <a:pt x="412" y="127"/>
                      </a:lnTo>
                      <a:lnTo>
                        <a:pt x="429" y="143"/>
                      </a:lnTo>
                      <a:lnTo>
                        <a:pt x="445" y="161"/>
                      </a:lnTo>
                      <a:lnTo>
                        <a:pt x="453" y="184"/>
                      </a:lnTo>
                      <a:lnTo>
                        <a:pt x="459" y="200"/>
                      </a:lnTo>
                      <a:lnTo>
                        <a:pt x="463" y="216"/>
                      </a:lnTo>
                      <a:lnTo>
                        <a:pt x="471" y="230"/>
                      </a:lnTo>
                      <a:lnTo>
                        <a:pt x="485" y="240"/>
                      </a:lnTo>
                      <a:lnTo>
                        <a:pt x="505" y="244"/>
                      </a:lnTo>
                      <a:lnTo>
                        <a:pt x="546" y="244"/>
                      </a:lnTo>
                      <a:lnTo>
                        <a:pt x="540" y="281"/>
                      </a:lnTo>
                      <a:lnTo>
                        <a:pt x="540" y="317"/>
                      </a:lnTo>
                      <a:lnTo>
                        <a:pt x="538" y="349"/>
                      </a:lnTo>
                      <a:lnTo>
                        <a:pt x="532" y="384"/>
                      </a:lnTo>
                      <a:lnTo>
                        <a:pt x="511" y="398"/>
                      </a:lnTo>
                      <a:lnTo>
                        <a:pt x="491" y="410"/>
                      </a:lnTo>
                      <a:lnTo>
                        <a:pt x="451" y="408"/>
                      </a:lnTo>
                      <a:lnTo>
                        <a:pt x="410" y="402"/>
                      </a:lnTo>
                      <a:lnTo>
                        <a:pt x="386" y="412"/>
                      </a:lnTo>
                      <a:lnTo>
                        <a:pt x="362" y="428"/>
                      </a:lnTo>
                      <a:lnTo>
                        <a:pt x="339" y="442"/>
                      </a:lnTo>
                      <a:lnTo>
                        <a:pt x="309" y="459"/>
                      </a:lnTo>
                      <a:lnTo>
                        <a:pt x="277" y="473"/>
                      </a:lnTo>
                      <a:lnTo>
                        <a:pt x="246" y="491"/>
                      </a:lnTo>
                      <a:lnTo>
                        <a:pt x="218" y="511"/>
                      </a:lnTo>
                      <a:lnTo>
                        <a:pt x="192" y="505"/>
                      </a:lnTo>
                      <a:lnTo>
                        <a:pt x="165" y="501"/>
                      </a:lnTo>
                      <a:lnTo>
                        <a:pt x="137" y="499"/>
                      </a:lnTo>
                      <a:lnTo>
                        <a:pt x="111" y="507"/>
                      </a:lnTo>
                      <a:lnTo>
                        <a:pt x="87" y="517"/>
                      </a:lnTo>
                      <a:lnTo>
                        <a:pt x="56" y="513"/>
                      </a:lnTo>
                      <a:lnTo>
                        <a:pt x="26" y="505"/>
                      </a:lnTo>
                      <a:lnTo>
                        <a:pt x="36" y="461"/>
                      </a:lnTo>
                      <a:lnTo>
                        <a:pt x="48" y="416"/>
                      </a:lnTo>
                      <a:lnTo>
                        <a:pt x="52" y="372"/>
                      </a:lnTo>
                      <a:lnTo>
                        <a:pt x="48" y="355"/>
                      </a:lnTo>
                      <a:lnTo>
                        <a:pt x="40" y="343"/>
                      </a:lnTo>
                      <a:lnTo>
                        <a:pt x="20" y="319"/>
                      </a:lnTo>
                      <a:lnTo>
                        <a:pt x="14" y="305"/>
                      </a:lnTo>
                      <a:lnTo>
                        <a:pt x="6" y="266"/>
                      </a:lnTo>
                      <a:lnTo>
                        <a:pt x="0" y="226"/>
                      </a:lnTo>
                      <a:lnTo>
                        <a:pt x="0" y="186"/>
                      </a:lnTo>
                      <a:lnTo>
                        <a:pt x="32" y="139"/>
                      </a:lnTo>
                      <a:lnTo>
                        <a:pt x="68" y="99"/>
                      </a:lnTo>
                      <a:lnTo>
                        <a:pt x="111" y="60"/>
                      </a:lnTo>
                      <a:lnTo>
                        <a:pt x="149" y="60"/>
                      </a:lnTo>
                      <a:lnTo>
                        <a:pt x="169" y="5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31" name="Freeform 8"/>
                <p:cNvSpPr>
                  <a:spLocks/>
                </p:cNvSpPr>
                <p:nvPr/>
              </p:nvSpPr>
              <p:spPr bwMode="auto">
                <a:xfrm>
                  <a:off x="4042751" y="2784376"/>
                  <a:ext cx="754928" cy="1044918"/>
                </a:xfrm>
                <a:custGeom>
                  <a:avLst/>
                  <a:gdLst/>
                  <a:ahLst/>
                  <a:cxnLst>
                    <a:cxn ang="0">
                      <a:pos x="787" y="22"/>
                    </a:cxn>
                    <a:cxn ang="0">
                      <a:pos x="874" y="47"/>
                    </a:cxn>
                    <a:cxn ang="0">
                      <a:pos x="937" y="40"/>
                    </a:cxn>
                    <a:cxn ang="0">
                      <a:pos x="976" y="16"/>
                    </a:cxn>
                    <a:cxn ang="0">
                      <a:pos x="1012" y="36"/>
                    </a:cxn>
                    <a:cxn ang="0">
                      <a:pos x="1008" y="87"/>
                    </a:cxn>
                    <a:cxn ang="0">
                      <a:pos x="988" y="178"/>
                    </a:cxn>
                    <a:cxn ang="0">
                      <a:pos x="968" y="285"/>
                    </a:cxn>
                    <a:cxn ang="0">
                      <a:pos x="937" y="354"/>
                    </a:cxn>
                    <a:cxn ang="0">
                      <a:pos x="921" y="415"/>
                    </a:cxn>
                    <a:cxn ang="0">
                      <a:pos x="806" y="522"/>
                    </a:cxn>
                    <a:cxn ang="0">
                      <a:pos x="796" y="574"/>
                    </a:cxn>
                    <a:cxn ang="0">
                      <a:pos x="858" y="631"/>
                    </a:cxn>
                    <a:cxn ang="0">
                      <a:pos x="836" y="696"/>
                    </a:cxn>
                    <a:cxn ang="0">
                      <a:pos x="824" y="762"/>
                    </a:cxn>
                    <a:cxn ang="0">
                      <a:pos x="881" y="823"/>
                    </a:cxn>
                    <a:cxn ang="0">
                      <a:pos x="883" y="906"/>
                    </a:cxn>
                    <a:cxn ang="0">
                      <a:pos x="856" y="946"/>
                    </a:cxn>
                    <a:cxn ang="0">
                      <a:pos x="848" y="1003"/>
                    </a:cxn>
                    <a:cxn ang="0">
                      <a:pos x="826" y="1043"/>
                    </a:cxn>
                    <a:cxn ang="0">
                      <a:pos x="692" y="977"/>
                    </a:cxn>
                    <a:cxn ang="0">
                      <a:pos x="539" y="1005"/>
                    </a:cxn>
                    <a:cxn ang="0">
                      <a:pos x="502" y="1057"/>
                    </a:cxn>
                    <a:cxn ang="0">
                      <a:pos x="480" y="1155"/>
                    </a:cxn>
                    <a:cxn ang="0">
                      <a:pos x="452" y="1229"/>
                    </a:cxn>
                    <a:cxn ang="0">
                      <a:pos x="389" y="1286"/>
                    </a:cxn>
                    <a:cxn ang="0">
                      <a:pos x="288" y="1318"/>
                    </a:cxn>
                    <a:cxn ang="0">
                      <a:pos x="261" y="1369"/>
                    </a:cxn>
                    <a:cxn ang="0">
                      <a:pos x="193" y="1383"/>
                    </a:cxn>
                    <a:cxn ang="0">
                      <a:pos x="122" y="1401"/>
                    </a:cxn>
                    <a:cxn ang="0">
                      <a:pos x="41" y="1361"/>
                    </a:cxn>
                    <a:cxn ang="0">
                      <a:pos x="6" y="1280"/>
                    </a:cxn>
                    <a:cxn ang="0">
                      <a:pos x="67" y="1181"/>
                    </a:cxn>
                    <a:cxn ang="0">
                      <a:pos x="114" y="1094"/>
                    </a:cxn>
                    <a:cxn ang="0">
                      <a:pos x="154" y="1064"/>
                    </a:cxn>
                    <a:cxn ang="0">
                      <a:pos x="213" y="981"/>
                    </a:cxn>
                    <a:cxn ang="0">
                      <a:pos x="300" y="859"/>
                    </a:cxn>
                    <a:cxn ang="0">
                      <a:pos x="324" y="752"/>
                    </a:cxn>
                    <a:cxn ang="0">
                      <a:pos x="310" y="663"/>
                    </a:cxn>
                    <a:cxn ang="0">
                      <a:pos x="300" y="611"/>
                    </a:cxn>
                    <a:cxn ang="0">
                      <a:pos x="336" y="532"/>
                    </a:cxn>
                    <a:cxn ang="0">
                      <a:pos x="294" y="471"/>
                    </a:cxn>
                    <a:cxn ang="0">
                      <a:pos x="304" y="400"/>
                    </a:cxn>
                    <a:cxn ang="0">
                      <a:pos x="352" y="354"/>
                    </a:cxn>
                    <a:cxn ang="0">
                      <a:pos x="470" y="390"/>
                    </a:cxn>
                    <a:cxn ang="0">
                      <a:pos x="508" y="342"/>
                    </a:cxn>
                    <a:cxn ang="0">
                      <a:pos x="553" y="303"/>
                    </a:cxn>
                    <a:cxn ang="0">
                      <a:pos x="624" y="218"/>
                    </a:cxn>
                    <a:cxn ang="0">
                      <a:pos x="674" y="156"/>
                    </a:cxn>
                    <a:cxn ang="0">
                      <a:pos x="684" y="107"/>
                    </a:cxn>
                    <a:cxn ang="0">
                      <a:pos x="715" y="47"/>
                    </a:cxn>
                  </a:cxnLst>
                  <a:rect l="0" t="0" r="r" b="b"/>
                  <a:pathLst>
                    <a:path w="1014" h="1403">
                      <a:moveTo>
                        <a:pt x="739" y="0"/>
                      </a:moveTo>
                      <a:lnTo>
                        <a:pt x="769" y="0"/>
                      </a:lnTo>
                      <a:lnTo>
                        <a:pt x="787" y="22"/>
                      </a:lnTo>
                      <a:lnTo>
                        <a:pt x="808" y="38"/>
                      </a:lnTo>
                      <a:lnTo>
                        <a:pt x="842" y="40"/>
                      </a:lnTo>
                      <a:lnTo>
                        <a:pt x="874" y="47"/>
                      </a:lnTo>
                      <a:lnTo>
                        <a:pt x="909" y="51"/>
                      </a:lnTo>
                      <a:lnTo>
                        <a:pt x="923" y="49"/>
                      </a:lnTo>
                      <a:lnTo>
                        <a:pt x="937" y="40"/>
                      </a:lnTo>
                      <a:lnTo>
                        <a:pt x="949" y="30"/>
                      </a:lnTo>
                      <a:lnTo>
                        <a:pt x="961" y="22"/>
                      </a:lnTo>
                      <a:lnTo>
                        <a:pt x="976" y="16"/>
                      </a:lnTo>
                      <a:lnTo>
                        <a:pt x="992" y="16"/>
                      </a:lnTo>
                      <a:lnTo>
                        <a:pt x="1004" y="24"/>
                      </a:lnTo>
                      <a:lnTo>
                        <a:pt x="1012" y="36"/>
                      </a:lnTo>
                      <a:lnTo>
                        <a:pt x="1014" y="53"/>
                      </a:lnTo>
                      <a:lnTo>
                        <a:pt x="1014" y="69"/>
                      </a:lnTo>
                      <a:lnTo>
                        <a:pt x="1008" y="87"/>
                      </a:lnTo>
                      <a:lnTo>
                        <a:pt x="988" y="119"/>
                      </a:lnTo>
                      <a:lnTo>
                        <a:pt x="982" y="135"/>
                      </a:lnTo>
                      <a:lnTo>
                        <a:pt x="988" y="178"/>
                      </a:lnTo>
                      <a:lnTo>
                        <a:pt x="988" y="220"/>
                      </a:lnTo>
                      <a:lnTo>
                        <a:pt x="978" y="261"/>
                      </a:lnTo>
                      <a:lnTo>
                        <a:pt x="968" y="285"/>
                      </a:lnTo>
                      <a:lnTo>
                        <a:pt x="953" y="309"/>
                      </a:lnTo>
                      <a:lnTo>
                        <a:pt x="941" y="334"/>
                      </a:lnTo>
                      <a:lnTo>
                        <a:pt x="937" y="354"/>
                      </a:lnTo>
                      <a:lnTo>
                        <a:pt x="935" y="374"/>
                      </a:lnTo>
                      <a:lnTo>
                        <a:pt x="931" y="396"/>
                      </a:lnTo>
                      <a:lnTo>
                        <a:pt x="921" y="415"/>
                      </a:lnTo>
                      <a:lnTo>
                        <a:pt x="872" y="463"/>
                      </a:lnTo>
                      <a:lnTo>
                        <a:pt x="818" y="508"/>
                      </a:lnTo>
                      <a:lnTo>
                        <a:pt x="806" y="522"/>
                      </a:lnTo>
                      <a:lnTo>
                        <a:pt x="796" y="538"/>
                      </a:lnTo>
                      <a:lnTo>
                        <a:pt x="791" y="556"/>
                      </a:lnTo>
                      <a:lnTo>
                        <a:pt x="796" y="574"/>
                      </a:lnTo>
                      <a:lnTo>
                        <a:pt x="814" y="594"/>
                      </a:lnTo>
                      <a:lnTo>
                        <a:pt x="836" y="611"/>
                      </a:lnTo>
                      <a:lnTo>
                        <a:pt x="858" y="631"/>
                      </a:lnTo>
                      <a:lnTo>
                        <a:pt x="856" y="653"/>
                      </a:lnTo>
                      <a:lnTo>
                        <a:pt x="846" y="675"/>
                      </a:lnTo>
                      <a:lnTo>
                        <a:pt x="836" y="696"/>
                      </a:lnTo>
                      <a:lnTo>
                        <a:pt x="826" y="718"/>
                      </a:lnTo>
                      <a:lnTo>
                        <a:pt x="820" y="740"/>
                      </a:lnTo>
                      <a:lnTo>
                        <a:pt x="824" y="762"/>
                      </a:lnTo>
                      <a:lnTo>
                        <a:pt x="842" y="782"/>
                      </a:lnTo>
                      <a:lnTo>
                        <a:pt x="862" y="803"/>
                      </a:lnTo>
                      <a:lnTo>
                        <a:pt x="881" y="823"/>
                      </a:lnTo>
                      <a:lnTo>
                        <a:pt x="899" y="845"/>
                      </a:lnTo>
                      <a:lnTo>
                        <a:pt x="889" y="876"/>
                      </a:lnTo>
                      <a:lnTo>
                        <a:pt x="883" y="906"/>
                      </a:lnTo>
                      <a:lnTo>
                        <a:pt x="879" y="920"/>
                      </a:lnTo>
                      <a:lnTo>
                        <a:pt x="868" y="934"/>
                      </a:lnTo>
                      <a:lnTo>
                        <a:pt x="856" y="946"/>
                      </a:lnTo>
                      <a:lnTo>
                        <a:pt x="846" y="958"/>
                      </a:lnTo>
                      <a:lnTo>
                        <a:pt x="844" y="981"/>
                      </a:lnTo>
                      <a:lnTo>
                        <a:pt x="848" y="1003"/>
                      </a:lnTo>
                      <a:lnTo>
                        <a:pt x="856" y="1023"/>
                      </a:lnTo>
                      <a:lnTo>
                        <a:pt x="842" y="1033"/>
                      </a:lnTo>
                      <a:lnTo>
                        <a:pt x="826" y="1043"/>
                      </a:lnTo>
                      <a:lnTo>
                        <a:pt x="785" y="1015"/>
                      </a:lnTo>
                      <a:lnTo>
                        <a:pt x="741" y="993"/>
                      </a:lnTo>
                      <a:lnTo>
                        <a:pt x="692" y="977"/>
                      </a:lnTo>
                      <a:lnTo>
                        <a:pt x="624" y="991"/>
                      </a:lnTo>
                      <a:lnTo>
                        <a:pt x="553" y="1001"/>
                      </a:lnTo>
                      <a:lnTo>
                        <a:pt x="539" y="1005"/>
                      </a:lnTo>
                      <a:lnTo>
                        <a:pt x="528" y="1013"/>
                      </a:lnTo>
                      <a:lnTo>
                        <a:pt x="518" y="1025"/>
                      </a:lnTo>
                      <a:lnTo>
                        <a:pt x="502" y="1057"/>
                      </a:lnTo>
                      <a:lnTo>
                        <a:pt x="488" y="1092"/>
                      </a:lnTo>
                      <a:lnTo>
                        <a:pt x="484" y="1128"/>
                      </a:lnTo>
                      <a:lnTo>
                        <a:pt x="480" y="1155"/>
                      </a:lnTo>
                      <a:lnTo>
                        <a:pt x="472" y="1179"/>
                      </a:lnTo>
                      <a:lnTo>
                        <a:pt x="462" y="1203"/>
                      </a:lnTo>
                      <a:lnTo>
                        <a:pt x="452" y="1229"/>
                      </a:lnTo>
                      <a:lnTo>
                        <a:pt x="435" y="1252"/>
                      </a:lnTo>
                      <a:lnTo>
                        <a:pt x="413" y="1272"/>
                      </a:lnTo>
                      <a:lnTo>
                        <a:pt x="389" y="1286"/>
                      </a:lnTo>
                      <a:lnTo>
                        <a:pt x="354" y="1294"/>
                      </a:lnTo>
                      <a:lnTo>
                        <a:pt x="320" y="1304"/>
                      </a:lnTo>
                      <a:lnTo>
                        <a:pt x="288" y="1318"/>
                      </a:lnTo>
                      <a:lnTo>
                        <a:pt x="257" y="1339"/>
                      </a:lnTo>
                      <a:lnTo>
                        <a:pt x="259" y="1355"/>
                      </a:lnTo>
                      <a:lnTo>
                        <a:pt x="261" y="1369"/>
                      </a:lnTo>
                      <a:lnTo>
                        <a:pt x="253" y="1379"/>
                      </a:lnTo>
                      <a:lnTo>
                        <a:pt x="245" y="1387"/>
                      </a:lnTo>
                      <a:lnTo>
                        <a:pt x="193" y="1383"/>
                      </a:lnTo>
                      <a:lnTo>
                        <a:pt x="164" y="1385"/>
                      </a:lnTo>
                      <a:lnTo>
                        <a:pt x="140" y="1393"/>
                      </a:lnTo>
                      <a:lnTo>
                        <a:pt x="122" y="1401"/>
                      </a:lnTo>
                      <a:lnTo>
                        <a:pt x="103" y="1403"/>
                      </a:lnTo>
                      <a:lnTo>
                        <a:pt x="85" y="1397"/>
                      </a:lnTo>
                      <a:lnTo>
                        <a:pt x="41" y="1361"/>
                      </a:lnTo>
                      <a:lnTo>
                        <a:pt x="18" y="1341"/>
                      </a:lnTo>
                      <a:lnTo>
                        <a:pt x="0" y="1318"/>
                      </a:lnTo>
                      <a:lnTo>
                        <a:pt x="6" y="1280"/>
                      </a:lnTo>
                      <a:lnTo>
                        <a:pt x="23" y="1243"/>
                      </a:lnTo>
                      <a:lnTo>
                        <a:pt x="43" y="1211"/>
                      </a:lnTo>
                      <a:lnTo>
                        <a:pt x="67" y="1181"/>
                      </a:lnTo>
                      <a:lnTo>
                        <a:pt x="85" y="1153"/>
                      </a:lnTo>
                      <a:lnTo>
                        <a:pt x="99" y="1122"/>
                      </a:lnTo>
                      <a:lnTo>
                        <a:pt x="114" y="1094"/>
                      </a:lnTo>
                      <a:lnTo>
                        <a:pt x="126" y="1082"/>
                      </a:lnTo>
                      <a:lnTo>
                        <a:pt x="140" y="1072"/>
                      </a:lnTo>
                      <a:lnTo>
                        <a:pt x="154" y="1064"/>
                      </a:lnTo>
                      <a:lnTo>
                        <a:pt x="166" y="1051"/>
                      </a:lnTo>
                      <a:lnTo>
                        <a:pt x="195" y="1003"/>
                      </a:lnTo>
                      <a:lnTo>
                        <a:pt x="213" y="981"/>
                      </a:lnTo>
                      <a:lnTo>
                        <a:pt x="257" y="934"/>
                      </a:lnTo>
                      <a:lnTo>
                        <a:pt x="296" y="882"/>
                      </a:lnTo>
                      <a:lnTo>
                        <a:pt x="300" y="859"/>
                      </a:lnTo>
                      <a:lnTo>
                        <a:pt x="302" y="837"/>
                      </a:lnTo>
                      <a:lnTo>
                        <a:pt x="306" y="815"/>
                      </a:lnTo>
                      <a:lnTo>
                        <a:pt x="324" y="752"/>
                      </a:lnTo>
                      <a:lnTo>
                        <a:pt x="336" y="689"/>
                      </a:lnTo>
                      <a:lnTo>
                        <a:pt x="324" y="675"/>
                      </a:lnTo>
                      <a:lnTo>
                        <a:pt x="310" y="663"/>
                      </a:lnTo>
                      <a:lnTo>
                        <a:pt x="300" y="647"/>
                      </a:lnTo>
                      <a:lnTo>
                        <a:pt x="292" y="631"/>
                      </a:lnTo>
                      <a:lnTo>
                        <a:pt x="300" y="611"/>
                      </a:lnTo>
                      <a:lnTo>
                        <a:pt x="324" y="574"/>
                      </a:lnTo>
                      <a:lnTo>
                        <a:pt x="332" y="554"/>
                      </a:lnTo>
                      <a:lnTo>
                        <a:pt x="336" y="532"/>
                      </a:lnTo>
                      <a:lnTo>
                        <a:pt x="320" y="514"/>
                      </a:lnTo>
                      <a:lnTo>
                        <a:pt x="306" y="493"/>
                      </a:lnTo>
                      <a:lnTo>
                        <a:pt x="294" y="471"/>
                      </a:lnTo>
                      <a:lnTo>
                        <a:pt x="292" y="445"/>
                      </a:lnTo>
                      <a:lnTo>
                        <a:pt x="296" y="423"/>
                      </a:lnTo>
                      <a:lnTo>
                        <a:pt x="304" y="400"/>
                      </a:lnTo>
                      <a:lnTo>
                        <a:pt x="316" y="380"/>
                      </a:lnTo>
                      <a:lnTo>
                        <a:pt x="332" y="366"/>
                      </a:lnTo>
                      <a:lnTo>
                        <a:pt x="352" y="354"/>
                      </a:lnTo>
                      <a:lnTo>
                        <a:pt x="403" y="374"/>
                      </a:lnTo>
                      <a:lnTo>
                        <a:pt x="454" y="390"/>
                      </a:lnTo>
                      <a:lnTo>
                        <a:pt x="470" y="390"/>
                      </a:lnTo>
                      <a:lnTo>
                        <a:pt x="482" y="382"/>
                      </a:lnTo>
                      <a:lnTo>
                        <a:pt x="492" y="370"/>
                      </a:lnTo>
                      <a:lnTo>
                        <a:pt x="508" y="342"/>
                      </a:lnTo>
                      <a:lnTo>
                        <a:pt x="518" y="326"/>
                      </a:lnTo>
                      <a:lnTo>
                        <a:pt x="534" y="313"/>
                      </a:lnTo>
                      <a:lnTo>
                        <a:pt x="553" y="303"/>
                      </a:lnTo>
                      <a:lnTo>
                        <a:pt x="569" y="293"/>
                      </a:lnTo>
                      <a:lnTo>
                        <a:pt x="591" y="271"/>
                      </a:lnTo>
                      <a:lnTo>
                        <a:pt x="624" y="218"/>
                      </a:lnTo>
                      <a:lnTo>
                        <a:pt x="640" y="198"/>
                      </a:lnTo>
                      <a:lnTo>
                        <a:pt x="658" y="178"/>
                      </a:lnTo>
                      <a:lnTo>
                        <a:pt x="674" y="156"/>
                      </a:lnTo>
                      <a:lnTo>
                        <a:pt x="678" y="140"/>
                      </a:lnTo>
                      <a:lnTo>
                        <a:pt x="680" y="123"/>
                      </a:lnTo>
                      <a:lnTo>
                        <a:pt x="684" y="107"/>
                      </a:lnTo>
                      <a:lnTo>
                        <a:pt x="692" y="93"/>
                      </a:lnTo>
                      <a:lnTo>
                        <a:pt x="706" y="71"/>
                      </a:lnTo>
                      <a:lnTo>
                        <a:pt x="715" y="47"/>
                      </a:lnTo>
                      <a:lnTo>
                        <a:pt x="725" y="22"/>
                      </a:lnTo>
                      <a:lnTo>
                        <a:pt x="739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</a:t>
                  </a:r>
                </a:p>
              </p:txBody>
            </p:sp>
            <p:sp>
              <p:nvSpPr>
                <p:cNvPr id="33" name="Freeform 7"/>
                <p:cNvSpPr>
                  <a:spLocks/>
                </p:cNvSpPr>
                <p:nvPr/>
              </p:nvSpPr>
              <p:spPr bwMode="auto">
                <a:xfrm>
                  <a:off x="1683414" y="2762033"/>
                  <a:ext cx="417667" cy="522087"/>
                </a:xfrm>
                <a:custGeom>
                  <a:avLst/>
                  <a:gdLst/>
                  <a:ahLst/>
                  <a:cxnLst>
                    <a:cxn ang="0">
                      <a:pos x="221" y="10"/>
                    </a:cxn>
                    <a:cxn ang="0">
                      <a:pos x="267" y="18"/>
                    </a:cxn>
                    <a:cxn ang="0">
                      <a:pos x="304" y="48"/>
                    </a:cxn>
                    <a:cxn ang="0">
                      <a:pos x="352" y="40"/>
                    </a:cxn>
                    <a:cxn ang="0">
                      <a:pos x="417" y="6"/>
                    </a:cxn>
                    <a:cxn ang="0">
                      <a:pos x="450" y="26"/>
                    </a:cxn>
                    <a:cxn ang="0">
                      <a:pos x="531" y="95"/>
                    </a:cxn>
                    <a:cxn ang="0">
                      <a:pos x="539" y="127"/>
                    </a:cxn>
                    <a:cxn ang="0">
                      <a:pos x="549" y="168"/>
                    </a:cxn>
                    <a:cxn ang="0">
                      <a:pos x="561" y="216"/>
                    </a:cxn>
                    <a:cxn ang="0">
                      <a:pos x="543" y="261"/>
                    </a:cxn>
                    <a:cxn ang="0">
                      <a:pos x="526" y="311"/>
                    </a:cxn>
                    <a:cxn ang="0">
                      <a:pos x="500" y="400"/>
                    </a:cxn>
                    <a:cxn ang="0">
                      <a:pos x="456" y="459"/>
                    </a:cxn>
                    <a:cxn ang="0">
                      <a:pos x="439" y="507"/>
                    </a:cxn>
                    <a:cxn ang="0">
                      <a:pos x="458" y="538"/>
                    </a:cxn>
                    <a:cxn ang="0">
                      <a:pos x="466" y="572"/>
                    </a:cxn>
                    <a:cxn ang="0">
                      <a:pos x="458" y="612"/>
                    </a:cxn>
                    <a:cxn ang="0">
                      <a:pos x="429" y="643"/>
                    </a:cxn>
                    <a:cxn ang="0">
                      <a:pos x="391" y="633"/>
                    </a:cxn>
                    <a:cxn ang="0">
                      <a:pos x="356" y="645"/>
                    </a:cxn>
                    <a:cxn ang="0">
                      <a:pos x="324" y="687"/>
                    </a:cxn>
                    <a:cxn ang="0">
                      <a:pos x="300" y="701"/>
                    </a:cxn>
                    <a:cxn ang="0">
                      <a:pos x="259" y="683"/>
                    </a:cxn>
                    <a:cxn ang="0">
                      <a:pos x="213" y="647"/>
                    </a:cxn>
                    <a:cxn ang="0">
                      <a:pos x="176" y="661"/>
                    </a:cxn>
                    <a:cxn ang="0">
                      <a:pos x="140" y="665"/>
                    </a:cxn>
                    <a:cxn ang="0">
                      <a:pos x="158" y="614"/>
                    </a:cxn>
                    <a:cxn ang="0">
                      <a:pos x="142" y="562"/>
                    </a:cxn>
                    <a:cxn ang="0">
                      <a:pos x="122" y="517"/>
                    </a:cxn>
                    <a:cxn ang="0">
                      <a:pos x="87" y="457"/>
                    </a:cxn>
                    <a:cxn ang="0">
                      <a:pos x="79" y="416"/>
                    </a:cxn>
                    <a:cxn ang="0">
                      <a:pos x="49" y="398"/>
                    </a:cxn>
                    <a:cxn ang="0">
                      <a:pos x="27" y="370"/>
                    </a:cxn>
                    <a:cxn ang="0">
                      <a:pos x="0" y="297"/>
                    </a:cxn>
                    <a:cxn ang="0">
                      <a:pos x="25" y="256"/>
                    </a:cxn>
                    <a:cxn ang="0">
                      <a:pos x="71" y="226"/>
                    </a:cxn>
                    <a:cxn ang="0">
                      <a:pos x="31" y="178"/>
                    </a:cxn>
                    <a:cxn ang="0">
                      <a:pos x="25" y="155"/>
                    </a:cxn>
                    <a:cxn ang="0">
                      <a:pos x="33" y="153"/>
                    </a:cxn>
                    <a:cxn ang="0">
                      <a:pos x="43" y="151"/>
                    </a:cxn>
                    <a:cxn ang="0">
                      <a:pos x="102" y="176"/>
                    </a:cxn>
                    <a:cxn ang="0">
                      <a:pos x="116" y="153"/>
                    </a:cxn>
                    <a:cxn ang="0">
                      <a:pos x="102" y="107"/>
                    </a:cxn>
                    <a:cxn ang="0">
                      <a:pos x="102" y="72"/>
                    </a:cxn>
                    <a:cxn ang="0">
                      <a:pos x="136" y="46"/>
                    </a:cxn>
                    <a:cxn ang="0">
                      <a:pos x="193" y="24"/>
                    </a:cxn>
                  </a:cxnLst>
                  <a:rect l="0" t="0" r="r" b="b"/>
                  <a:pathLst>
                    <a:path w="561" h="701">
                      <a:moveTo>
                        <a:pt x="193" y="24"/>
                      </a:moveTo>
                      <a:lnTo>
                        <a:pt x="221" y="10"/>
                      </a:lnTo>
                      <a:lnTo>
                        <a:pt x="249" y="2"/>
                      </a:lnTo>
                      <a:lnTo>
                        <a:pt x="267" y="18"/>
                      </a:lnTo>
                      <a:lnTo>
                        <a:pt x="284" y="34"/>
                      </a:lnTo>
                      <a:lnTo>
                        <a:pt x="304" y="48"/>
                      </a:lnTo>
                      <a:lnTo>
                        <a:pt x="326" y="56"/>
                      </a:lnTo>
                      <a:lnTo>
                        <a:pt x="352" y="40"/>
                      </a:lnTo>
                      <a:lnTo>
                        <a:pt x="397" y="0"/>
                      </a:lnTo>
                      <a:lnTo>
                        <a:pt x="417" y="6"/>
                      </a:lnTo>
                      <a:lnTo>
                        <a:pt x="433" y="14"/>
                      </a:lnTo>
                      <a:lnTo>
                        <a:pt x="450" y="26"/>
                      </a:lnTo>
                      <a:lnTo>
                        <a:pt x="506" y="70"/>
                      </a:lnTo>
                      <a:lnTo>
                        <a:pt x="531" y="95"/>
                      </a:lnTo>
                      <a:lnTo>
                        <a:pt x="537" y="111"/>
                      </a:lnTo>
                      <a:lnTo>
                        <a:pt x="539" y="127"/>
                      </a:lnTo>
                      <a:lnTo>
                        <a:pt x="539" y="143"/>
                      </a:lnTo>
                      <a:lnTo>
                        <a:pt x="549" y="168"/>
                      </a:lnTo>
                      <a:lnTo>
                        <a:pt x="561" y="192"/>
                      </a:lnTo>
                      <a:lnTo>
                        <a:pt x="561" y="216"/>
                      </a:lnTo>
                      <a:lnTo>
                        <a:pt x="553" y="238"/>
                      </a:lnTo>
                      <a:lnTo>
                        <a:pt x="543" y="261"/>
                      </a:lnTo>
                      <a:lnTo>
                        <a:pt x="535" y="283"/>
                      </a:lnTo>
                      <a:lnTo>
                        <a:pt x="526" y="311"/>
                      </a:lnTo>
                      <a:lnTo>
                        <a:pt x="518" y="368"/>
                      </a:lnTo>
                      <a:lnTo>
                        <a:pt x="500" y="400"/>
                      </a:lnTo>
                      <a:lnTo>
                        <a:pt x="478" y="428"/>
                      </a:lnTo>
                      <a:lnTo>
                        <a:pt x="456" y="459"/>
                      </a:lnTo>
                      <a:lnTo>
                        <a:pt x="435" y="491"/>
                      </a:lnTo>
                      <a:lnTo>
                        <a:pt x="439" y="507"/>
                      </a:lnTo>
                      <a:lnTo>
                        <a:pt x="448" y="523"/>
                      </a:lnTo>
                      <a:lnTo>
                        <a:pt x="458" y="538"/>
                      </a:lnTo>
                      <a:lnTo>
                        <a:pt x="464" y="554"/>
                      </a:lnTo>
                      <a:lnTo>
                        <a:pt x="466" y="572"/>
                      </a:lnTo>
                      <a:lnTo>
                        <a:pt x="466" y="594"/>
                      </a:lnTo>
                      <a:lnTo>
                        <a:pt x="458" y="612"/>
                      </a:lnTo>
                      <a:lnTo>
                        <a:pt x="446" y="629"/>
                      </a:lnTo>
                      <a:lnTo>
                        <a:pt x="429" y="643"/>
                      </a:lnTo>
                      <a:lnTo>
                        <a:pt x="411" y="637"/>
                      </a:lnTo>
                      <a:lnTo>
                        <a:pt x="391" y="633"/>
                      </a:lnTo>
                      <a:lnTo>
                        <a:pt x="371" y="635"/>
                      </a:lnTo>
                      <a:lnTo>
                        <a:pt x="356" y="645"/>
                      </a:lnTo>
                      <a:lnTo>
                        <a:pt x="332" y="677"/>
                      </a:lnTo>
                      <a:lnTo>
                        <a:pt x="324" y="687"/>
                      </a:lnTo>
                      <a:lnTo>
                        <a:pt x="312" y="695"/>
                      </a:lnTo>
                      <a:lnTo>
                        <a:pt x="300" y="701"/>
                      </a:lnTo>
                      <a:lnTo>
                        <a:pt x="286" y="699"/>
                      </a:lnTo>
                      <a:lnTo>
                        <a:pt x="259" y="683"/>
                      </a:lnTo>
                      <a:lnTo>
                        <a:pt x="237" y="665"/>
                      </a:lnTo>
                      <a:lnTo>
                        <a:pt x="213" y="647"/>
                      </a:lnTo>
                      <a:lnTo>
                        <a:pt x="195" y="653"/>
                      </a:lnTo>
                      <a:lnTo>
                        <a:pt x="176" y="661"/>
                      </a:lnTo>
                      <a:lnTo>
                        <a:pt x="158" y="667"/>
                      </a:lnTo>
                      <a:lnTo>
                        <a:pt x="140" y="665"/>
                      </a:lnTo>
                      <a:lnTo>
                        <a:pt x="142" y="647"/>
                      </a:lnTo>
                      <a:lnTo>
                        <a:pt x="158" y="614"/>
                      </a:lnTo>
                      <a:lnTo>
                        <a:pt x="148" y="588"/>
                      </a:lnTo>
                      <a:lnTo>
                        <a:pt x="142" y="562"/>
                      </a:lnTo>
                      <a:lnTo>
                        <a:pt x="138" y="535"/>
                      </a:lnTo>
                      <a:lnTo>
                        <a:pt x="122" y="517"/>
                      </a:lnTo>
                      <a:lnTo>
                        <a:pt x="81" y="485"/>
                      </a:lnTo>
                      <a:lnTo>
                        <a:pt x="87" y="457"/>
                      </a:lnTo>
                      <a:lnTo>
                        <a:pt x="91" y="428"/>
                      </a:lnTo>
                      <a:lnTo>
                        <a:pt x="79" y="416"/>
                      </a:lnTo>
                      <a:lnTo>
                        <a:pt x="63" y="408"/>
                      </a:lnTo>
                      <a:lnTo>
                        <a:pt x="49" y="398"/>
                      </a:lnTo>
                      <a:lnTo>
                        <a:pt x="35" y="386"/>
                      </a:lnTo>
                      <a:lnTo>
                        <a:pt x="27" y="370"/>
                      </a:lnTo>
                      <a:lnTo>
                        <a:pt x="6" y="321"/>
                      </a:lnTo>
                      <a:lnTo>
                        <a:pt x="0" y="297"/>
                      </a:lnTo>
                      <a:lnTo>
                        <a:pt x="2" y="273"/>
                      </a:lnTo>
                      <a:lnTo>
                        <a:pt x="25" y="256"/>
                      </a:lnTo>
                      <a:lnTo>
                        <a:pt x="49" y="242"/>
                      </a:lnTo>
                      <a:lnTo>
                        <a:pt x="71" y="226"/>
                      </a:lnTo>
                      <a:lnTo>
                        <a:pt x="39" y="184"/>
                      </a:lnTo>
                      <a:lnTo>
                        <a:pt x="31" y="178"/>
                      </a:lnTo>
                      <a:lnTo>
                        <a:pt x="25" y="170"/>
                      </a:lnTo>
                      <a:lnTo>
                        <a:pt x="25" y="155"/>
                      </a:lnTo>
                      <a:lnTo>
                        <a:pt x="29" y="155"/>
                      </a:lnTo>
                      <a:lnTo>
                        <a:pt x="33" y="153"/>
                      </a:lnTo>
                      <a:lnTo>
                        <a:pt x="39" y="153"/>
                      </a:lnTo>
                      <a:lnTo>
                        <a:pt x="43" y="151"/>
                      </a:lnTo>
                      <a:lnTo>
                        <a:pt x="71" y="165"/>
                      </a:lnTo>
                      <a:lnTo>
                        <a:pt x="102" y="176"/>
                      </a:lnTo>
                      <a:lnTo>
                        <a:pt x="108" y="163"/>
                      </a:lnTo>
                      <a:lnTo>
                        <a:pt x="116" y="153"/>
                      </a:lnTo>
                      <a:lnTo>
                        <a:pt x="118" y="141"/>
                      </a:lnTo>
                      <a:lnTo>
                        <a:pt x="102" y="107"/>
                      </a:lnTo>
                      <a:lnTo>
                        <a:pt x="99" y="89"/>
                      </a:lnTo>
                      <a:lnTo>
                        <a:pt x="102" y="72"/>
                      </a:lnTo>
                      <a:lnTo>
                        <a:pt x="108" y="56"/>
                      </a:lnTo>
                      <a:lnTo>
                        <a:pt x="136" y="46"/>
                      </a:lnTo>
                      <a:lnTo>
                        <a:pt x="164" y="38"/>
                      </a:lnTo>
                      <a:lnTo>
                        <a:pt x="193" y="2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1231499" y="3319124"/>
                  <a:ext cx="428091" cy="426011"/>
                </a:xfrm>
                <a:custGeom>
                  <a:avLst/>
                  <a:gdLst/>
                  <a:ahLst/>
                  <a:cxnLst>
                    <a:cxn ang="0">
                      <a:pos x="389" y="10"/>
                    </a:cxn>
                    <a:cxn ang="0">
                      <a:pos x="429" y="38"/>
                    </a:cxn>
                    <a:cxn ang="0">
                      <a:pos x="458" y="77"/>
                    </a:cxn>
                    <a:cxn ang="0">
                      <a:pos x="508" y="107"/>
                    </a:cxn>
                    <a:cxn ang="0">
                      <a:pos x="500" y="145"/>
                    </a:cxn>
                    <a:cxn ang="0">
                      <a:pos x="518" y="236"/>
                    </a:cxn>
                    <a:cxn ang="0">
                      <a:pos x="561" y="285"/>
                    </a:cxn>
                    <a:cxn ang="0">
                      <a:pos x="534" y="335"/>
                    </a:cxn>
                    <a:cxn ang="0">
                      <a:pos x="524" y="368"/>
                    </a:cxn>
                    <a:cxn ang="0">
                      <a:pos x="543" y="394"/>
                    </a:cxn>
                    <a:cxn ang="0">
                      <a:pos x="575" y="447"/>
                    </a:cxn>
                    <a:cxn ang="0">
                      <a:pos x="563" y="487"/>
                    </a:cxn>
                    <a:cxn ang="0">
                      <a:pos x="504" y="534"/>
                    </a:cxn>
                    <a:cxn ang="0">
                      <a:pos x="433" y="554"/>
                    </a:cxn>
                    <a:cxn ang="0">
                      <a:pos x="399" y="566"/>
                    </a:cxn>
                    <a:cxn ang="0">
                      <a:pos x="365" y="570"/>
                    </a:cxn>
                    <a:cxn ang="0">
                      <a:pos x="324" y="536"/>
                    </a:cxn>
                    <a:cxn ang="0">
                      <a:pos x="294" y="513"/>
                    </a:cxn>
                    <a:cxn ang="0">
                      <a:pos x="249" y="544"/>
                    </a:cxn>
                    <a:cxn ang="0">
                      <a:pos x="209" y="558"/>
                    </a:cxn>
                    <a:cxn ang="0">
                      <a:pos x="172" y="530"/>
                    </a:cxn>
                    <a:cxn ang="0">
                      <a:pos x="116" y="556"/>
                    </a:cxn>
                    <a:cxn ang="0">
                      <a:pos x="75" y="523"/>
                    </a:cxn>
                    <a:cxn ang="0">
                      <a:pos x="61" y="477"/>
                    </a:cxn>
                    <a:cxn ang="0">
                      <a:pos x="73" y="426"/>
                    </a:cxn>
                    <a:cxn ang="0">
                      <a:pos x="67" y="380"/>
                    </a:cxn>
                    <a:cxn ang="0">
                      <a:pos x="85" y="346"/>
                    </a:cxn>
                    <a:cxn ang="0">
                      <a:pos x="81" y="303"/>
                    </a:cxn>
                    <a:cxn ang="0">
                      <a:pos x="73" y="263"/>
                    </a:cxn>
                    <a:cxn ang="0">
                      <a:pos x="87" y="236"/>
                    </a:cxn>
                    <a:cxn ang="0">
                      <a:pos x="81" y="200"/>
                    </a:cxn>
                    <a:cxn ang="0">
                      <a:pos x="31" y="155"/>
                    </a:cxn>
                    <a:cxn ang="0">
                      <a:pos x="0" y="123"/>
                    </a:cxn>
                    <a:cxn ang="0">
                      <a:pos x="51" y="73"/>
                    </a:cxn>
                    <a:cxn ang="0">
                      <a:pos x="126" y="52"/>
                    </a:cxn>
                    <a:cxn ang="0">
                      <a:pos x="182" y="85"/>
                    </a:cxn>
                    <a:cxn ang="0">
                      <a:pos x="213" y="113"/>
                    </a:cxn>
                    <a:cxn ang="0">
                      <a:pos x="247" y="113"/>
                    </a:cxn>
                    <a:cxn ang="0">
                      <a:pos x="298" y="75"/>
                    </a:cxn>
                    <a:cxn ang="0">
                      <a:pos x="356" y="6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575" h="572">
                      <a:moveTo>
                        <a:pt x="365" y="0"/>
                      </a:moveTo>
                      <a:lnTo>
                        <a:pt x="389" y="10"/>
                      </a:lnTo>
                      <a:lnTo>
                        <a:pt x="411" y="22"/>
                      </a:lnTo>
                      <a:lnTo>
                        <a:pt x="429" y="38"/>
                      </a:lnTo>
                      <a:lnTo>
                        <a:pt x="443" y="58"/>
                      </a:lnTo>
                      <a:lnTo>
                        <a:pt x="458" y="77"/>
                      </a:lnTo>
                      <a:lnTo>
                        <a:pt x="482" y="93"/>
                      </a:lnTo>
                      <a:lnTo>
                        <a:pt x="508" y="107"/>
                      </a:lnTo>
                      <a:lnTo>
                        <a:pt x="504" y="125"/>
                      </a:lnTo>
                      <a:lnTo>
                        <a:pt x="500" y="145"/>
                      </a:lnTo>
                      <a:lnTo>
                        <a:pt x="510" y="176"/>
                      </a:lnTo>
                      <a:lnTo>
                        <a:pt x="518" y="236"/>
                      </a:lnTo>
                      <a:lnTo>
                        <a:pt x="530" y="255"/>
                      </a:lnTo>
                      <a:lnTo>
                        <a:pt x="561" y="285"/>
                      </a:lnTo>
                      <a:lnTo>
                        <a:pt x="555" y="303"/>
                      </a:lnTo>
                      <a:lnTo>
                        <a:pt x="534" y="335"/>
                      </a:lnTo>
                      <a:lnTo>
                        <a:pt x="524" y="354"/>
                      </a:lnTo>
                      <a:lnTo>
                        <a:pt x="524" y="368"/>
                      </a:lnTo>
                      <a:lnTo>
                        <a:pt x="532" y="382"/>
                      </a:lnTo>
                      <a:lnTo>
                        <a:pt x="543" y="394"/>
                      </a:lnTo>
                      <a:lnTo>
                        <a:pt x="575" y="430"/>
                      </a:lnTo>
                      <a:lnTo>
                        <a:pt x="575" y="447"/>
                      </a:lnTo>
                      <a:lnTo>
                        <a:pt x="571" y="475"/>
                      </a:lnTo>
                      <a:lnTo>
                        <a:pt x="563" y="487"/>
                      </a:lnTo>
                      <a:lnTo>
                        <a:pt x="537" y="513"/>
                      </a:lnTo>
                      <a:lnTo>
                        <a:pt x="504" y="534"/>
                      </a:lnTo>
                      <a:lnTo>
                        <a:pt x="470" y="546"/>
                      </a:lnTo>
                      <a:lnTo>
                        <a:pt x="433" y="554"/>
                      </a:lnTo>
                      <a:lnTo>
                        <a:pt x="417" y="560"/>
                      </a:lnTo>
                      <a:lnTo>
                        <a:pt x="399" y="566"/>
                      </a:lnTo>
                      <a:lnTo>
                        <a:pt x="381" y="570"/>
                      </a:lnTo>
                      <a:lnTo>
                        <a:pt x="365" y="570"/>
                      </a:lnTo>
                      <a:lnTo>
                        <a:pt x="348" y="564"/>
                      </a:lnTo>
                      <a:lnTo>
                        <a:pt x="324" y="536"/>
                      </a:lnTo>
                      <a:lnTo>
                        <a:pt x="310" y="521"/>
                      </a:lnTo>
                      <a:lnTo>
                        <a:pt x="294" y="513"/>
                      </a:lnTo>
                      <a:lnTo>
                        <a:pt x="275" y="513"/>
                      </a:lnTo>
                      <a:lnTo>
                        <a:pt x="249" y="544"/>
                      </a:lnTo>
                      <a:lnTo>
                        <a:pt x="225" y="572"/>
                      </a:lnTo>
                      <a:lnTo>
                        <a:pt x="209" y="558"/>
                      </a:lnTo>
                      <a:lnTo>
                        <a:pt x="190" y="542"/>
                      </a:lnTo>
                      <a:lnTo>
                        <a:pt x="172" y="530"/>
                      </a:lnTo>
                      <a:lnTo>
                        <a:pt x="144" y="544"/>
                      </a:lnTo>
                      <a:lnTo>
                        <a:pt x="116" y="556"/>
                      </a:lnTo>
                      <a:lnTo>
                        <a:pt x="93" y="542"/>
                      </a:lnTo>
                      <a:lnTo>
                        <a:pt x="75" y="523"/>
                      </a:lnTo>
                      <a:lnTo>
                        <a:pt x="59" y="501"/>
                      </a:lnTo>
                      <a:lnTo>
                        <a:pt x="61" y="477"/>
                      </a:lnTo>
                      <a:lnTo>
                        <a:pt x="69" y="451"/>
                      </a:lnTo>
                      <a:lnTo>
                        <a:pt x="73" y="426"/>
                      </a:lnTo>
                      <a:lnTo>
                        <a:pt x="69" y="404"/>
                      </a:lnTo>
                      <a:lnTo>
                        <a:pt x="67" y="380"/>
                      </a:lnTo>
                      <a:lnTo>
                        <a:pt x="75" y="364"/>
                      </a:lnTo>
                      <a:lnTo>
                        <a:pt x="85" y="346"/>
                      </a:lnTo>
                      <a:lnTo>
                        <a:pt x="93" y="329"/>
                      </a:lnTo>
                      <a:lnTo>
                        <a:pt x="81" y="303"/>
                      </a:lnTo>
                      <a:lnTo>
                        <a:pt x="69" y="279"/>
                      </a:lnTo>
                      <a:lnTo>
                        <a:pt x="73" y="263"/>
                      </a:lnTo>
                      <a:lnTo>
                        <a:pt x="79" y="248"/>
                      </a:lnTo>
                      <a:lnTo>
                        <a:pt x="87" y="236"/>
                      </a:lnTo>
                      <a:lnTo>
                        <a:pt x="91" y="220"/>
                      </a:lnTo>
                      <a:lnTo>
                        <a:pt x="81" y="200"/>
                      </a:lnTo>
                      <a:lnTo>
                        <a:pt x="67" y="184"/>
                      </a:lnTo>
                      <a:lnTo>
                        <a:pt x="31" y="155"/>
                      </a:lnTo>
                      <a:lnTo>
                        <a:pt x="14" y="141"/>
                      </a:lnTo>
                      <a:lnTo>
                        <a:pt x="0" y="123"/>
                      </a:lnTo>
                      <a:lnTo>
                        <a:pt x="14" y="87"/>
                      </a:lnTo>
                      <a:lnTo>
                        <a:pt x="51" y="73"/>
                      </a:lnTo>
                      <a:lnTo>
                        <a:pt x="87" y="62"/>
                      </a:lnTo>
                      <a:lnTo>
                        <a:pt x="126" y="52"/>
                      </a:lnTo>
                      <a:lnTo>
                        <a:pt x="162" y="40"/>
                      </a:lnTo>
                      <a:lnTo>
                        <a:pt x="182" y="85"/>
                      </a:lnTo>
                      <a:lnTo>
                        <a:pt x="197" y="105"/>
                      </a:lnTo>
                      <a:lnTo>
                        <a:pt x="213" y="113"/>
                      </a:lnTo>
                      <a:lnTo>
                        <a:pt x="231" y="115"/>
                      </a:lnTo>
                      <a:lnTo>
                        <a:pt x="247" y="113"/>
                      </a:lnTo>
                      <a:lnTo>
                        <a:pt x="263" y="105"/>
                      </a:lnTo>
                      <a:lnTo>
                        <a:pt x="298" y="75"/>
                      </a:lnTo>
                      <a:lnTo>
                        <a:pt x="330" y="42"/>
                      </a:lnTo>
                      <a:lnTo>
                        <a:pt x="356" y="6"/>
                      </a:lnTo>
                      <a:lnTo>
                        <a:pt x="360" y="2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36" name="Freeform 11"/>
                <p:cNvSpPr>
                  <a:spLocks/>
                </p:cNvSpPr>
                <p:nvPr/>
              </p:nvSpPr>
              <p:spPr bwMode="auto">
                <a:xfrm>
                  <a:off x="3400987" y="4564387"/>
                  <a:ext cx="896384" cy="912348"/>
                </a:xfrm>
                <a:custGeom>
                  <a:avLst/>
                  <a:gdLst/>
                  <a:ahLst/>
                  <a:cxnLst>
                    <a:cxn ang="0">
                      <a:pos x="555" y="2"/>
                    </a:cxn>
                    <a:cxn ang="0">
                      <a:pos x="593" y="34"/>
                    </a:cxn>
                    <a:cxn ang="0">
                      <a:pos x="619" y="158"/>
                    </a:cxn>
                    <a:cxn ang="0">
                      <a:pos x="668" y="218"/>
                    </a:cxn>
                    <a:cxn ang="0">
                      <a:pos x="729" y="228"/>
                    </a:cxn>
                    <a:cxn ang="0">
                      <a:pos x="820" y="279"/>
                    </a:cxn>
                    <a:cxn ang="0">
                      <a:pos x="901" y="342"/>
                    </a:cxn>
                    <a:cxn ang="0">
                      <a:pos x="925" y="396"/>
                    </a:cxn>
                    <a:cxn ang="0">
                      <a:pos x="1002" y="459"/>
                    </a:cxn>
                    <a:cxn ang="0">
                      <a:pos x="1030" y="526"/>
                    </a:cxn>
                    <a:cxn ang="0">
                      <a:pos x="1010" y="708"/>
                    </a:cxn>
                    <a:cxn ang="0">
                      <a:pos x="1055" y="760"/>
                    </a:cxn>
                    <a:cxn ang="0">
                      <a:pos x="1087" y="815"/>
                    </a:cxn>
                    <a:cxn ang="0">
                      <a:pos x="1061" y="857"/>
                    </a:cxn>
                    <a:cxn ang="0">
                      <a:pos x="1067" y="960"/>
                    </a:cxn>
                    <a:cxn ang="0">
                      <a:pos x="1109" y="1017"/>
                    </a:cxn>
                    <a:cxn ang="0">
                      <a:pos x="1148" y="1078"/>
                    </a:cxn>
                    <a:cxn ang="0">
                      <a:pos x="1204" y="1102"/>
                    </a:cxn>
                    <a:cxn ang="0">
                      <a:pos x="1182" y="1167"/>
                    </a:cxn>
                    <a:cxn ang="0">
                      <a:pos x="1107" y="1221"/>
                    </a:cxn>
                    <a:cxn ang="0">
                      <a:pos x="1020" y="1213"/>
                    </a:cxn>
                    <a:cxn ang="0">
                      <a:pos x="974" y="1156"/>
                    </a:cxn>
                    <a:cxn ang="0">
                      <a:pos x="899" y="1134"/>
                    </a:cxn>
                    <a:cxn ang="0">
                      <a:pos x="763" y="1086"/>
                    </a:cxn>
                    <a:cxn ang="0">
                      <a:pos x="710" y="1047"/>
                    </a:cxn>
                    <a:cxn ang="0">
                      <a:pos x="654" y="1027"/>
                    </a:cxn>
                    <a:cxn ang="0">
                      <a:pos x="621" y="1055"/>
                    </a:cxn>
                    <a:cxn ang="0">
                      <a:pos x="555" y="1039"/>
                    </a:cxn>
                    <a:cxn ang="0">
                      <a:pos x="474" y="985"/>
                    </a:cxn>
                    <a:cxn ang="0">
                      <a:pos x="405" y="974"/>
                    </a:cxn>
                    <a:cxn ang="0">
                      <a:pos x="340" y="1025"/>
                    </a:cxn>
                    <a:cxn ang="0">
                      <a:pos x="318" y="1051"/>
                    </a:cxn>
                    <a:cxn ang="0">
                      <a:pos x="267" y="1037"/>
                    </a:cxn>
                    <a:cxn ang="0">
                      <a:pos x="215" y="1001"/>
                    </a:cxn>
                    <a:cxn ang="0">
                      <a:pos x="152" y="1021"/>
                    </a:cxn>
                    <a:cxn ang="0">
                      <a:pos x="97" y="1045"/>
                    </a:cxn>
                    <a:cxn ang="0">
                      <a:pos x="57" y="1031"/>
                    </a:cxn>
                    <a:cxn ang="0">
                      <a:pos x="29" y="962"/>
                    </a:cxn>
                    <a:cxn ang="0">
                      <a:pos x="6" y="869"/>
                    </a:cxn>
                    <a:cxn ang="0">
                      <a:pos x="43" y="815"/>
                    </a:cxn>
                    <a:cxn ang="0">
                      <a:pos x="91" y="752"/>
                    </a:cxn>
                    <a:cxn ang="0">
                      <a:pos x="97" y="677"/>
                    </a:cxn>
                    <a:cxn ang="0">
                      <a:pos x="120" y="600"/>
                    </a:cxn>
                    <a:cxn ang="0">
                      <a:pos x="154" y="554"/>
                    </a:cxn>
                    <a:cxn ang="0">
                      <a:pos x="223" y="542"/>
                    </a:cxn>
                    <a:cxn ang="0">
                      <a:pos x="233" y="513"/>
                    </a:cxn>
                    <a:cxn ang="0">
                      <a:pos x="203" y="453"/>
                    </a:cxn>
                    <a:cxn ang="0">
                      <a:pos x="201" y="388"/>
                    </a:cxn>
                    <a:cxn ang="0">
                      <a:pos x="205" y="319"/>
                    </a:cxn>
                    <a:cxn ang="0">
                      <a:pos x="237" y="257"/>
                    </a:cxn>
                    <a:cxn ang="0">
                      <a:pos x="261" y="186"/>
                    </a:cxn>
                    <a:cxn ang="0">
                      <a:pos x="273" y="113"/>
                    </a:cxn>
                    <a:cxn ang="0">
                      <a:pos x="352" y="67"/>
                    </a:cxn>
                    <a:cxn ang="0">
                      <a:pos x="405" y="105"/>
                    </a:cxn>
                    <a:cxn ang="0">
                      <a:pos x="464" y="103"/>
                    </a:cxn>
                    <a:cxn ang="0">
                      <a:pos x="514" y="22"/>
                    </a:cxn>
                  </a:cxnLst>
                  <a:rect l="0" t="0" r="r" b="b"/>
                  <a:pathLst>
                    <a:path w="1204" h="1225">
                      <a:moveTo>
                        <a:pt x="522" y="0"/>
                      </a:moveTo>
                      <a:lnTo>
                        <a:pt x="538" y="0"/>
                      </a:lnTo>
                      <a:lnTo>
                        <a:pt x="555" y="2"/>
                      </a:lnTo>
                      <a:lnTo>
                        <a:pt x="571" y="8"/>
                      </a:lnTo>
                      <a:lnTo>
                        <a:pt x="585" y="18"/>
                      </a:lnTo>
                      <a:lnTo>
                        <a:pt x="593" y="34"/>
                      </a:lnTo>
                      <a:lnTo>
                        <a:pt x="603" y="75"/>
                      </a:lnTo>
                      <a:lnTo>
                        <a:pt x="609" y="115"/>
                      </a:lnTo>
                      <a:lnTo>
                        <a:pt x="619" y="158"/>
                      </a:lnTo>
                      <a:lnTo>
                        <a:pt x="636" y="196"/>
                      </a:lnTo>
                      <a:lnTo>
                        <a:pt x="650" y="210"/>
                      </a:lnTo>
                      <a:lnTo>
                        <a:pt x="668" y="218"/>
                      </a:lnTo>
                      <a:lnTo>
                        <a:pt x="688" y="222"/>
                      </a:lnTo>
                      <a:lnTo>
                        <a:pt x="708" y="224"/>
                      </a:lnTo>
                      <a:lnTo>
                        <a:pt x="729" y="228"/>
                      </a:lnTo>
                      <a:lnTo>
                        <a:pt x="761" y="243"/>
                      </a:lnTo>
                      <a:lnTo>
                        <a:pt x="791" y="259"/>
                      </a:lnTo>
                      <a:lnTo>
                        <a:pt x="820" y="279"/>
                      </a:lnTo>
                      <a:lnTo>
                        <a:pt x="860" y="319"/>
                      </a:lnTo>
                      <a:lnTo>
                        <a:pt x="878" y="332"/>
                      </a:lnTo>
                      <a:lnTo>
                        <a:pt x="901" y="342"/>
                      </a:lnTo>
                      <a:lnTo>
                        <a:pt x="923" y="350"/>
                      </a:lnTo>
                      <a:lnTo>
                        <a:pt x="923" y="372"/>
                      </a:lnTo>
                      <a:lnTo>
                        <a:pt x="925" y="396"/>
                      </a:lnTo>
                      <a:lnTo>
                        <a:pt x="933" y="418"/>
                      </a:lnTo>
                      <a:lnTo>
                        <a:pt x="982" y="443"/>
                      </a:lnTo>
                      <a:lnTo>
                        <a:pt x="1002" y="459"/>
                      </a:lnTo>
                      <a:lnTo>
                        <a:pt x="1016" y="520"/>
                      </a:lnTo>
                      <a:lnTo>
                        <a:pt x="1022" y="524"/>
                      </a:lnTo>
                      <a:lnTo>
                        <a:pt x="1030" y="526"/>
                      </a:lnTo>
                      <a:lnTo>
                        <a:pt x="1030" y="633"/>
                      </a:lnTo>
                      <a:lnTo>
                        <a:pt x="1028" y="653"/>
                      </a:lnTo>
                      <a:lnTo>
                        <a:pt x="1010" y="708"/>
                      </a:lnTo>
                      <a:lnTo>
                        <a:pt x="1012" y="728"/>
                      </a:lnTo>
                      <a:lnTo>
                        <a:pt x="1032" y="744"/>
                      </a:lnTo>
                      <a:lnTo>
                        <a:pt x="1055" y="760"/>
                      </a:lnTo>
                      <a:lnTo>
                        <a:pt x="1073" y="776"/>
                      </a:lnTo>
                      <a:lnTo>
                        <a:pt x="1087" y="799"/>
                      </a:lnTo>
                      <a:lnTo>
                        <a:pt x="1087" y="815"/>
                      </a:lnTo>
                      <a:lnTo>
                        <a:pt x="1079" y="829"/>
                      </a:lnTo>
                      <a:lnTo>
                        <a:pt x="1069" y="843"/>
                      </a:lnTo>
                      <a:lnTo>
                        <a:pt x="1061" y="857"/>
                      </a:lnTo>
                      <a:lnTo>
                        <a:pt x="1055" y="873"/>
                      </a:lnTo>
                      <a:lnTo>
                        <a:pt x="1055" y="940"/>
                      </a:lnTo>
                      <a:lnTo>
                        <a:pt x="1067" y="960"/>
                      </a:lnTo>
                      <a:lnTo>
                        <a:pt x="1081" y="979"/>
                      </a:lnTo>
                      <a:lnTo>
                        <a:pt x="1097" y="997"/>
                      </a:lnTo>
                      <a:lnTo>
                        <a:pt x="1109" y="1017"/>
                      </a:lnTo>
                      <a:lnTo>
                        <a:pt x="1117" y="1057"/>
                      </a:lnTo>
                      <a:lnTo>
                        <a:pt x="1127" y="1076"/>
                      </a:lnTo>
                      <a:lnTo>
                        <a:pt x="1148" y="1078"/>
                      </a:lnTo>
                      <a:lnTo>
                        <a:pt x="1170" y="1082"/>
                      </a:lnTo>
                      <a:lnTo>
                        <a:pt x="1188" y="1090"/>
                      </a:lnTo>
                      <a:lnTo>
                        <a:pt x="1204" y="1102"/>
                      </a:lnTo>
                      <a:lnTo>
                        <a:pt x="1204" y="1126"/>
                      </a:lnTo>
                      <a:lnTo>
                        <a:pt x="1196" y="1148"/>
                      </a:lnTo>
                      <a:lnTo>
                        <a:pt x="1182" y="1167"/>
                      </a:lnTo>
                      <a:lnTo>
                        <a:pt x="1148" y="1201"/>
                      </a:lnTo>
                      <a:lnTo>
                        <a:pt x="1129" y="1215"/>
                      </a:lnTo>
                      <a:lnTo>
                        <a:pt x="1107" y="1221"/>
                      </a:lnTo>
                      <a:lnTo>
                        <a:pt x="1085" y="1225"/>
                      </a:lnTo>
                      <a:lnTo>
                        <a:pt x="1040" y="1225"/>
                      </a:lnTo>
                      <a:lnTo>
                        <a:pt x="1020" y="1213"/>
                      </a:lnTo>
                      <a:lnTo>
                        <a:pt x="1004" y="1195"/>
                      </a:lnTo>
                      <a:lnTo>
                        <a:pt x="994" y="1173"/>
                      </a:lnTo>
                      <a:lnTo>
                        <a:pt x="974" y="1156"/>
                      </a:lnTo>
                      <a:lnTo>
                        <a:pt x="949" y="1146"/>
                      </a:lnTo>
                      <a:lnTo>
                        <a:pt x="925" y="1140"/>
                      </a:lnTo>
                      <a:lnTo>
                        <a:pt x="899" y="1134"/>
                      </a:lnTo>
                      <a:lnTo>
                        <a:pt x="874" y="1126"/>
                      </a:lnTo>
                      <a:lnTo>
                        <a:pt x="820" y="1078"/>
                      </a:lnTo>
                      <a:lnTo>
                        <a:pt x="763" y="1086"/>
                      </a:lnTo>
                      <a:lnTo>
                        <a:pt x="745" y="1076"/>
                      </a:lnTo>
                      <a:lnTo>
                        <a:pt x="727" y="1061"/>
                      </a:lnTo>
                      <a:lnTo>
                        <a:pt x="710" y="1047"/>
                      </a:lnTo>
                      <a:lnTo>
                        <a:pt x="698" y="1037"/>
                      </a:lnTo>
                      <a:lnTo>
                        <a:pt x="688" y="1025"/>
                      </a:lnTo>
                      <a:lnTo>
                        <a:pt x="654" y="1027"/>
                      </a:lnTo>
                      <a:lnTo>
                        <a:pt x="644" y="1035"/>
                      </a:lnTo>
                      <a:lnTo>
                        <a:pt x="632" y="1045"/>
                      </a:lnTo>
                      <a:lnTo>
                        <a:pt x="621" y="1055"/>
                      </a:lnTo>
                      <a:lnTo>
                        <a:pt x="609" y="1059"/>
                      </a:lnTo>
                      <a:lnTo>
                        <a:pt x="595" y="1057"/>
                      </a:lnTo>
                      <a:lnTo>
                        <a:pt x="555" y="1039"/>
                      </a:lnTo>
                      <a:lnTo>
                        <a:pt x="512" y="1021"/>
                      </a:lnTo>
                      <a:lnTo>
                        <a:pt x="498" y="1013"/>
                      </a:lnTo>
                      <a:lnTo>
                        <a:pt x="474" y="985"/>
                      </a:lnTo>
                      <a:lnTo>
                        <a:pt x="464" y="970"/>
                      </a:lnTo>
                      <a:lnTo>
                        <a:pt x="433" y="968"/>
                      </a:lnTo>
                      <a:lnTo>
                        <a:pt x="405" y="974"/>
                      </a:lnTo>
                      <a:lnTo>
                        <a:pt x="379" y="985"/>
                      </a:lnTo>
                      <a:lnTo>
                        <a:pt x="356" y="1003"/>
                      </a:lnTo>
                      <a:lnTo>
                        <a:pt x="340" y="1025"/>
                      </a:lnTo>
                      <a:lnTo>
                        <a:pt x="334" y="1033"/>
                      </a:lnTo>
                      <a:lnTo>
                        <a:pt x="326" y="1043"/>
                      </a:lnTo>
                      <a:lnTo>
                        <a:pt x="318" y="1051"/>
                      </a:lnTo>
                      <a:lnTo>
                        <a:pt x="306" y="1053"/>
                      </a:lnTo>
                      <a:lnTo>
                        <a:pt x="286" y="1049"/>
                      </a:lnTo>
                      <a:lnTo>
                        <a:pt x="267" y="1037"/>
                      </a:lnTo>
                      <a:lnTo>
                        <a:pt x="251" y="1023"/>
                      </a:lnTo>
                      <a:lnTo>
                        <a:pt x="233" y="1009"/>
                      </a:lnTo>
                      <a:lnTo>
                        <a:pt x="215" y="1001"/>
                      </a:lnTo>
                      <a:lnTo>
                        <a:pt x="192" y="1001"/>
                      </a:lnTo>
                      <a:lnTo>
                        <a:pt x="170" y="1009"/>
                      </a:lnTo>
                      <a:lnTo>
                        <a:pt x="152" y="1021"/>
                      </a:lnTo>
                      <a:lnTo>
                        <a:pt x="132" y="1033"/>
                      </a:lnTo>
                      <a:lnTo>
                        <a:pt x="112" y="1043"/>
                      </a:lnTo>
                      <a:lnTo>
                        <a:pt x="97" y="1045"/>
                      </a:lnTo>
                      <a:lnTo>
                        <a:pt x="81" y="1045"/>
                      </a:lnTo>
                      <a:lnTo>
                        <a:pt x="67" y="1041"/>
                      </a:lnTo>
                      <a:lnTo>
                        <a:pt x="57" y="1031"/>
                      </a:lnTo>
                      <a:lnTo>
                        <a:pt x="43" y="1011"/>
                      </a:lnTo>
                      <a:lnTo>
                        <a:pt x="33" y="987"/>
                      </a:lnTo>
                      <a:lnTo>
                        <a:pt x="29" y="962"/>
                      </a:lnTo>
                      <a:lnTo>
                        <a:pt x="25" y="914"/>
                      </a:lnTo>
                      <a:lnTo>
                        <a:pt x="14" y="892"/>
                      </a:lnTo>
                      <a:lnTo>
                        <a:pt x="6" y="869"/>
                      </a:lnTo>
                      <a:lnTo>
                        <a:pt x="0" y="845"/>
                      </a:lnTo>
                      <a:lnTo>
                        <a:pt x="22" y="829"/>
                      </a:lnTo>
                      <a:lnTo>
                        <a:pt x="43" y="815"/>
                      </a:lnTo>
                      <a:lnTo>
                        <a:pt x="63" y="797"/>
                      </a:lnTo>
                      <a:lnTo>
                        <a:pt x="81" y="776"/>
                      </a:lnTo>
                      <a:lnTo>
                        <a:pt x="91" y="752"/>
                      </a:lnTo>
                      <a:lnTo>
                        <a:pt x="93" y="728"/>
                      </a:lnTo>
                      <a:lnTo>
                        <a:pt x="95" y="702"/>
                      </a:lnTo>
                      <a:lnTo>
                        <a:pt x="97" y="677"/>
                      </a:lnTo>
                      <a:lnTo>
                        <a:pt x="105" y="653"/>
                      </a:lnTo>
                      <a:lnTo>
                        <a:pt x="114" y="627"/>
                      </a:lnTo>
                      <a:lnTo>
                        <a:pt x="120" y="600"/>
                      </a:lnTo>
                      <a:lnTo>
                        <a:pt x="128" y="574"/>
                      </a:lnTo>
                      <a:lnTo>
                        <a:pt x="140" y="560"/>
                      </a:lnTo>
                      <a:lnTo>
                        <a:pt x="154" y="554"/>
                      </a:lnTo>
                      <a:lnTo>
                        <a:pt x="170" y="550"/>
                      </a:lnTo>
                      <a:lnTo>
                        <a:pt x="207" y="546"/>
                      </a:lnTo>
                      <a:lnTo>
                        <a:pt x="223" y="542"/>
                      </a:lnTo>
                      <a:lnTo>
                        <a:pt x="233" y="534"/>
                      </a:lnTo>
                      <a:lnTo>
                        <a:pt x="235" y="524"/>
                      </a:lnTo>
                      <a:lnTo>
                        <a:pt x="233" y="513"/>
                      </a:lnTo>
                      <a:lnTo>
                        <a:pt x="229" y="503"/>
                      </a:lnTo>
                      <a:lnTo>
                        <a:pt x="223" y="493"/>
                      </a:lnTo>
                      <a:lnTo>
                        <a:pt x="203" y="453"/>
                      </a:lnTo>
                      <a:lnTo>
                        <a:pt x="194" y="431"/>
                      </a:lnTo>
                      <a:lnTo>
                        <a:pt x="194" y="410"/>
                      </a:lnTo>
                      <a:lnTo>
                        <a:pt x="201" y="388"/>
                      </a:lnTo>
                      <a:lnTo>
                        <a:pt x="209" y="366"/>
                      </a:lnTo>
                      <a:lnTo>
                        <a:pt x="209" y="344"/>
                      </a:lnTo>
                      <a:lnTo>
                        <a:pt x="205" y="319"/>
                      </a:lnTo>
                      <a:lnTo>
                        <a:pt x="203" y="297"/>
                      </a:lnTo>
                      <a:lnTo>
                        <a:pt x="219" y="275"/>
                      </a:lnTo>
                      <a:lnTo>
                        <a:pt x="237" y="257"/>
                      </a:lnTo>
                      <a:lnTo>
                        <a:pt x="251" y="234"/>
                      </a:lnTo>
                      <a:lnTo>
                        <a:pt x="259" y="210"/>
                      </a:lnTo>
                      <a:lnTo>
                        <a:pt x="261" y="186"/>
                      </a:lnTo>
                      <a:lnTo>
                        <a:pt x="261" y="160"/>
                      </a:lnTo>
                      <a:lnTo>
                        <a:pt x="263" y="135"/>
                      </a:lnTo>
                      <a:lnTo>
                        <a:pt x="273" y="113"/>
                      </a:lnTo>
                      <a:lnTo>
                        <a:pt x="298" y="93"/>
                      </a:lnTo>
                      <a:lnTo>
                        <a:pt x="324" y="77"/>
                      </a:lnTo>
                      <a:lnTo>
                        <a:pt x="352" y="67"/>
                      </a:lnTo>
                      <a:lnTo>
                        <a:pt x="373" y="75"/>
                      </a:lnTo>
                      <a:lnTo>
                        <a:pt x="391" y="89"/>
                      </a:lnTo>
                      <a:lnTo>
                        <a:pt x="405" y="105"/>
                      </a:lnTo>
                      <a:lnTo>
                        <a:pt x="421" y="121"/>
                      </a:lnTo>
                      <a:lnTo>
                        <a:pt x="445" y="115"/>
                      </a:lnTo>
                      <a:lnTo>
                        <a:pt x="464" y="103"/>
                      </a:lnTo>
                      <a:lnTo>
                        <a:pt x="480" y="87"/>
                      </a:lnTo>
                      <a:lnTo>
                        <a:pt x="494" y="67"/>
                      </a:lnTo>
                      <a:lnTo>
                        <a:pt x="514" y="22"/>
                      </a:lnTo>
                      <a:lnTo>
                        <a:pt x="522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</a:t>
                  </a:r>
                </a:p>
              </p:txBody>
            </p:sp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>
                  <a:off x="2613301" y="1307489"/>
                  <a:ext cx="778752" cy="508681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37" y="22"/>
                    </a:cxn>
                    <a:cxn ang="0">
                      <a:pos x="295" y="36"/>
                    </a:cxn>
                    <a:cxn ang="0">
                      <a:pos x="305" y="117"/>
                    </a:cxn>
                    <a:cxn ang="0">
                      <a:pos x="346" y="153"/>
                    </a:cxn>
                    <a:cxn ang="0">
                      <a:pos x="382" y="194"/>
                    </a:cxn>
                    <a:cxn ang="0">
                      <a:pos x="407" y="236"/>
                    </a:cxn>
                    <a:cxn ang="0">
                      <a:pos x="471" y="295"/>
                    </a:cxn>
                    <a:cxn ang="0">
                      <a:pos x="530" y="378"/>
                    </a:cxn>
                    <a:cxn ang="0">
                      <a:pos x="587" y="388"/>
                    </a:cxn>
                    <a:cxn ang="0">
                      <a:pos x="682" y="321"/>
                    </a:cxn>
                    <a:cxn ang="0">
                      <a:pos x="761" y="303"/>
                    </a:cxn>
                    <a:cxn ang="0">
                      <a:pos x="771" y="222"/>
                    </a:cxn>
                    <a:cxn ang="0">
                      <a:pos x="819" y="186"/>
                    </a:cxn>
                    <a:cxn ang="0">
                      <a:pos x="838" y="169"/>
                    </a:cxn>
                    <a:cxn ang="0">
                      <a:pos x="850" y="121"/>
                    </a:cxn>
                    <a:cxn ang="0">
                      <a:pos x="870" y="115"/>
                    </a:cxn>
                    <a:cxn ang="0">
                      <a:pos x="892" y="119"/>
                    </a:cxn>
                    <a:cxn ang="0">
                      <a:pos x="983" y="141"/>
                    </a:cxn>
                    <a:cxn ang="0">
                      <a:pos x="951" y="181"/>
                    </a:cxn>
                    <a:cxn ang="0">
                      <a:pos x="989" y="238"/>
                    </a:cxn>
                    <a:cxn ang="0">
                      <a:pos x="998" y="307"/>
                    </a:cxn>
                    <a:cxn ang="0">
                      <a:pos x="971" y="353"/>
                    </a:cxn>
                    <a:cxn ang="0">
                      <a:pos x="1022" y="404"/>
                    </a:cxn>
                    <a:cxn ang="0">
                      <a:pos x="1034" y="465"/>
                    </a:cxn>
                    <a:cxn ang="0">
                      <a:pos x="981" y="479"/>
                    </a:cxn>
                    <a:cxn ang="0">
                      <a:pos x="915" y="531"/>
                    </a:cxn>
                    <a:cxn ang="0">
                      <a:pos x="840" y="469"/>
                    </a:cxn>
                    <a:cxn ang="0">
                      <a:pos x="793" y="446"/>
                    </a:cxn>
                    <a:cxn ang="0">
                      <a:pos x="769" y="523"/>
                    </a:cxn>
                    <a:cxn ang="0">
                      <a:pos x="722" y="626"/>
                    </a:cxn>
                    <a:cxn ang="0">
                      <a:pos x="662" y="657"/>
                    </a:cxn>
                    <a:cxn ang="0">
                      <a:pos x="615" y="640"/>
                    </a:cxn>
                    <a:cxn ang="0">
                      <a:pos x="459" y="590"/>
                    </a:cxn>
                    <a:cxn ang="0">
                      <a:pos x="392" y="620"/>
                    </a:cxn>
                    <a:cxn ang="0">
                      <a:pos x="326" y="659"/>
                    </a:cxn>
                    <a:cxn ang="0">
                      <a:pos x="188" y="683"/>
                    </a:cxn>
                    <a:cxn ang="0">
                      <a:pos x="103" y="600"/>
                    </a:cxn>
                    <a:cxn ang="0">
                      <a:pos x="115" y="515"/>
                    </a:cxn>
                    <a:cxn ang="0">
                      <a:pos x="101" y="471"/>
                    </a:cxn>
                    <a:cxn ang="0">
                      <a:pos x="91" y="386"/>
                    </a:cxn>
                    <a:cxn ang="0">
                      <a:pos x="75" y="368"/>
                    </a:cxn>
                    <a:cxn ang="0">
                      <a:pos x="36" y="384"/>
                    </a:cxn>
                    <a:cxn ang="0">
                      <a:pos x="10" y="365"/>
                    </a:cxn>
                    <a:cxn ang="0">
                      <a:pos x="12" y="327"/>
                    </a:cxn>
                    <a:cxn ang="0">
                      <a:pos x="34" y="212"/>
                    </a:cxn>
                    <a:cxn ang="0">
                      <a:pos x="38" y="159"/>
                    </a:cxn>
                    <a:cxn ang="0">
                      <a:pos x="101" y="97"/>
                    </a:cxn>
                    <a:cxn ang="0">
                      <a:pos x="148" y="32"/>
                    </a:cxn>
                  </a:cxnLst>
                  <a:rect l="0" t="0" r="r" b="b"/>
                  <a:pathLst>
                    <a:path w="1046" h="683">
                      <a:moveTo>
                        <a:pt x="164" y="10"/>
                      </a:moveTo>
                      <a:lnTo>
                        <a:pt x="178" y="0"/>
                      </a:lnTo>
                      <a:lnTo>
                        <a:pt x="192" y="0"/>
                      </a:lnTo>
                      <a:lnTo>
                        <a:pt x="208" y="4"/>
                      </a:lnTo>
                      <a:lnTo>
                        <a:pt x="222" y="14"/>
                      </a:lnTo>
                      <a:lnTo>
                        <a:pt x="237" y="22"/>
                      </a:lnTo>
                      <a:lnTo>
                        <a:pt x="259" y="22"/>
                      </a:lnTo>
                      <a:lnTo>
                        <a:pt x="283" y="24"/>
                      </a:lnTo>
                      <a:lnTo>
                        <a:pt x="295" y="36"/>
                      </a:lnTo>
                      <a:lnTo>
                        <a:pt x="299" y="50"/>
                      </a:lnTo>
                      <a:lnTo>
                        <a:pt x="299" y="101"/>
                      </a:lnTo>
                      <a:lnTo>
                        <a:pt x="305" y="117"/>
                      </a:lnTo>
                      <a:lnTo>
                        <a:pt x="314" y="131"/>
                      </a:lnTo>
                      <a:lnTo>
                        <a:pt x="330" y="143"/>
                      </a:lnTo>
                      <a:lnTo>
                        <a:pt x="346" y="153"/>
                      </a:lnTo>
                      <a:lnTo>
                        <a:pt x="360" y="165"/>
                      </a:lnTo>
                      <a:lnTo>
                        <a:pt x="372" y="177"/>
                      </a:lnTo>
                      <a:lnTo>
                        <a:pt x="382" y="194"/>
                      </a:lnTo>
                      <a:lnTo>
                        <a:pt x="384" y="212"/>
                      </a:lnTo>
                      <a:lnTo>
                        <a:pt x="394" y="224"/>
                      </a:lnTo>
                      <a:lnTo>
                        <a:pt x="407" y="236"/>
                      </a:lnTo>
                      <a:lnTo>
                        <a:pt x="439" y="236"/>
                      </a:lnTo>
                      <a:lnTo>
                        <a:pt x="463" y="260"/>
                      </a:lnTo>
                      <a:lnTo>
                        <a:pt x="471" y="295"/>
                      </a:lnTo>
                      <a:lnTo>
                        <a:pt x="484" y="325"/>
                      </a:lnTo>
                      <a:lnTo>
                        <a:pt x="504" y="353"/>
                      </a:lnTo>
                      <a:lnTo>
                        <a:pt x="530" y="378"/>
                      </a:lnTo>
                      <a:lnTo>
                        <a:pt x="560" y="394"/>
                      </a:lnTo>
                      <a:lnTo>
                        <a:pt x="575" y="394"/>
                      </a:lnTo>
                      <a:lnTo>
                        <a:pt x="587" y="388"/>
                      </a:lnTo>
                      <a:lnTo>
                        <a:pt x="599" y="378"/>
                      </a:lnTo>
                      <a:lnTo>
                        <a:pt x="656" y="341"/>
                      </a:lnTo>
                      <a:lnTo>
                        <a:pt x="682" y="321"/>
                      </a:lnTo>
                      <a:lnTo>
                        <a:pt x="710" y="319"/>
                      </a:lnTo>
                      <a:lnTo>
                        <a:pt x="736" y="313"/>
                      </a:lnTo>
                      <a:lnTo>
                        <a:pt x="761" y="303"/>
                      </a:lnTo>
                      <a:lnTo>
                        <a:pt x="783" y="285"/>
                      </a:lnTo>
                      <a:lnTo>
                        <a:pt x="777" y="254"/>
                      </a:lnTo>
                      <a:lnTo>
                        <a:pt x="771" y="222"/>
                      </a:lnTo>
                      <a:lnTo>
                        <a:pt x="783" y="206"/>
                      </a:lnTo>
                      <a:lnTo>
                        <a:pt x="799" y="194"/>
                      </a:lnTo>
                      <a:lnTo>
                        <a:pt x="819" y="186"/>
                      </a:lnTo>
                      <a:lnTo>
                        <a:pt x="821" y="181"/>
                      </a:lnTo>
                      <a:lnTo>
                        <a:pt x="830" y="173"/>
                      </a:lnTo>
                      <a:lnTo>
                        <a:pt x="838" y="169"/>
                      </a:lnTo>
                      <a:lnTo>
                        <a:pt x="840" y="145"/>
                      </a:lnTo>
                      <a:lnTo>
                        <a:pt x="846" y="123"/>
                      </a:lnTo>
                      <a:lnTo>
                        <a:pt x="850" y="121"/>
                      </a:lnTo>
                      <a:lnTo>
                        <a:pt x="856" y="117"/>
                      </a:lnTo>
                      <a:lnTo>
                        <a:pt x="864" y="113"/>
                      </a:lnTo>
                      <a:lnTo>
                        <a:pt x="870" y="115"/>
                      </a:lnTo>
                      <a:lnTo>
                        <a:pt x="876" y="115"/>
                      </a:lnTo>
                      <a:lnTo>
                        <a:pt x="888" y="119"/>
                      </a:lnTo>
                      <a:lnTo>
                        <a:pt x="892" y="119"/>
                      </a:lnTo>
                      <a:lnTo>
                        <a:pt x="941" y="95"/>
                      </a:lnTo>
                      <a:lnTo>
                        <a:pt x="987" y="125"/>
                      </a:lnTo>
                      <a:lnTo>
                        <a:pt x="983" y="141"/>
                      </a:lnTo>
                      <a:lnTo>
                        <a:pt x="975" y="155"/>
                      </a:lnTo>
                      <a:lnTo>
                        <a:pt x="963" y="169"/>
                      </a:lnTo>
                      <a:lnTo>
                        <a:pt x="951" y="181"/>
                      </a:lnTo>
                      <a:lnTo>
                        <a:pt x="959" y="204"/>
                      </a:lnTo>
                      <a:lnTo>
                        <a:pt x="973" y="222"/>
                      </a:lnTo>
                      <a:lnTo>
                        <a:pt x="989" y="238"/>
                      </a:lnTo>
                      <a:lnTo>
                        <a:pt x="1004" y="256"/>
                      </a:lnTo>
                      <a:lnTo>
                        <a:pt x="1004" y="301"/>
                      </a:lnTo>
                      <a:lnTo>
                        <a:pt x="998" y="307"/>
                      </a:lnTo>
                      <a:lnTo>
                        <a:pt x="993" y="309"/>
                      </a:lnTo>
                      <a:lnTo>
                        <a:pt x="969" y="339"/>
                      </a:lnTo>
                      <a:lnTo>
                        <a:pt x="971" y="353"/>
                      </a:lnTo>
                      <a:lnTo>
                        <a:pt x="981" y="365"/>
                      </a:lnTo>
                      <a:lnTo>
                        <a:pt x="993" y="376"/>
                      </a:lnTo>
                      <a:lnTo>
                        <a:pt x="1022" y="404"/>
                      </a:lnTo>
                      <a:lnTo>
                        <a:pt x="1036" y="426"/>
                      </a:lnTo>
                      <a:lnTo>
                        <a:pt x="1046" y="450"/>
                      </a:lnTo>
                      <a:lnTo>
                        <a:pt x="1034" y="465"/>
                      </a:lnTo>
                      <a:lnTo>
                        <a:pt x="1018" y="473"/>
                      </a:lnTo>
                      <a:lnTo>
                        <a:pt x="1000" y="477"/>
                      </a:lnTo>
                      <a:lnTo>
                        <a:pt x="981" y="479"/>
                      </a:lnTo>
                      <a:lnTo>
                        <a:pt x="965" y="485"/>
                      </a:lnTo>
                      <a:lnTo>
                        <a:pt x="939" y="507"/>
                      </a:lnTo>
                      <a:lnTo>
                        <a:pt x="915" y="531"/>
                      </a:lnTo>
                      <a:lnTo>
                        <a:pt x="888" y="513"/>
                      </a:lnTo>
                      <a:lnTo>
                        <a:pt x="864" y="493"/>
                      </a:lnTo>
                      <a:lnTo>
                        <a:pt x="840" y="469"/>
                      </a:lnTo>
                      <a:lnTo>
                        <a:pt x="815" y="448"/>
                      </a:lnTo>
                      <a:lnTo>
                        <a:pt x="803" y="444"/>
                      </a:lnTo>
                      <a:lnTo>
                        <a:pt x="793" y="446"/>
                      </a:lnTo>
                      <a:lnTo>
                        <a:pt x="781" y="454"/>
                      </a:lnTo>
                      <a:lnTo>
                        <a:pt x="773" y="463"/>
                      </a:lnTo>
                      <a:lnTo>
                        <a:pt x="769" y="523"/>
                      </a:lnTo>
                      <a:lnTo>
                        <a:pt x="745" y="572"/>
                      </a:lnTo>
                      <a:lnTo>
                        <a:pt x="734" y="598"/>
                      </a:lnTo>
                      <a:lnTo>
                        <a:pt x="722" y="626"/>
                      </a:lnTo>
                      <a:lnTo>
                        <a:pt x="702" y="642"/>
                      </a:lnTo>
                      <a:lnTo>
                        <a:pt x="676" y="655"/>
                      </a:lnTo>
                      <a:lnTo>
                        <a:pt x="662" y="657"/>
                      </a:lnTo>
                      <a:lnTo>
                        <a:pt x="645" y="653"/>
                      </a:lnTo>
                      <a:lnTo>
                        <a:pt x="631" y="647"/>
                      </a:lnTo>
                      <a:lnTo>
                        <a:pt x="615" y="640"/>
                      </a:lnTo>
                      <a:lnTo>
                        <a:pt x="560" y="618"/>
                      </a:lnTo>
                      <a:lnTo>
                        <a:pt x="504" y="598"/>
                      </a:lnTo>
                      <a:lnTo>
                        <a:pt x="459" y="590"/>
                      </a:lnTo>
                      <a:lnTo>
                        <a:pt x="439" y="606"/>
                      </a:lnTo>
                      <a:lnTo>
                        <a:pt x="417" y="616"/>
                      </a:lnTo>
                      <a:lnTo>
                        <a:pt x="392" y="620"/>
                      </a:lnTo>
                      <a:lnTo>
                        <a:pt x="370" y="634"/>
                      </a:lnTo>
                      <a:lnTo>
                        <a:pt x="350" y="649"/>
                      </a:lnTo>
                      <a:lnTo>
                        <a:pt x="326" y="659"/>
                      </a:lnTo>
                      <a:lnTo>
                        <a:pt x="301" y="665"/>
                      </a:lnTo>
                      <a:lnTo>
                        <a:pt x="259" y="669"/>
                      </a:lnTo>
                      <a:lnTo>
                        <a:pt x="188" y="683"/>
                      </a:lnTo>
                      <a:lnTo>
                        <a:pt x="158" y="659"/>
                      </a:lnTo>
                      <a:lnTo>
                        <a:pt x="129" y="630"/>
                      </a:lnTo>
                      <a:lnTo>
                        <a:pt x="103" y="600"/>
                      </a:lnTo>
                      <a:lnTo>
                        <a:pt x="101" y="570"/>
                      </a:lnTo>
                      <a:lnTo>
                        <a:pt x="107" y="541"/>
                      </a:lnTo>
                      <a:lnTo>
                        <a:pt x="115" y="515"/>
                      </a:lnTo>
                      <a:lnTo>
                        <a:pt x="115" y="499"/>
                      </a:lnTo>
                      <a:lnTo>
                        <a:pt x="109" y="485"/>
                      </a:lnTo>
                      <a:lnTo>
                        <a:pt x="101" y="471"/>
                      </a:lnTo>
                      <a:lnTo>
                        <a:pt x="93" y="458"/>
                      </a:lnTo>
                      <a:lnTo>
                        <a:pt x="99" y="398"/>
                      </a:lnTo>
                      <a:lnTo>
                        <a:pt x="91" y="386"/>
                      </a:lnTo>
                      <a:lnTo>
                        <a:pt x="85" y="380"/>
                      </a:lnTo>
                      <a:lnTo>
                        <a:pt x="81" y="374"/>
                      </a:lnTo>
                      <a:lnTo>
                        <a:pt x="75" y="368"/>
                      </a:lnTo>
                      <a:lnTo>
                        <a:pt x="63" y="374"/>
                      </a:lnTo>
                      <a:lnTo>
                        <a:pt x="48" y="380"/>
                      </a:lnTo>
                      <a:lnTo>
                        <a:pt x="36" y="384"/>
                      </a:lnTo>
                      <a:lnTo>
                        <a:pt x="24" y="378"/>
                      </a:lnTo>
                      <a:lnTo>
                        <a:pt x="16" y="372"/>
                      </a:lnTo>
                      <a:lnTo>
                        <a:pt x="10" y="365"/>
                      </a:lnTo>
                      <a:lnTo>
                        <a:pt x="4" y="357"/>
                      </a:lnTo>
                      <a:lnTo>
                        <a:pt x="0" y="351"/>
                      </a:lnTo>
                      <a:lnTo>
                        <a:pt x="12" y="327"/>
                      </a:lnTo>
                      <a:lnTo>
                        <a:pt x="26" y="289"/>
                      </a:lnTo>
                      <a:lnTo>
                        <a:pt x="32" y="250"/>
                      </a:lnTo>
                      <a:lnTo>
                        <a:pt x="34" y="212"/>
                      </a:lnTo>
                      <a:lnTo>
                        <a:pt x="32" y="171"/>
                      </a:lnTo>
                      <a:lnTo>
                        <a:pt x="34" y="165"/>
                      </a:lnTo>
                      <a:lnTo>
                        <a:pt x="38" y="159"/>
                      </a:lnTo>
                      <a:lnTo>
                        <a:pt x="40" y="151"/>
                      </a:lnTo>
                      <a:lnTo>
                        <a:pt x="79" y="97"/>
                      </a:lnTo>
                      <a:lnTo>
                        <a:pt x="101" y="97"/>
                      </a:lnTo>
                      <a:lnTo>
                        <a:pt x="119" y="76"/>
                      </a:lnTo>
                      <a:lnTo>
                        <a:pt x="135" y="54"/>
                      </a:lnTo>
                      <a:lnTo>
                        <a:pt x="148" y="32"/>
                      </a:lnTo>
                      <a:lnTo>
                        <a:pt x="164" y="1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38" name="Freeform 13"/>
                <p:cNvSpPr>
                  <a:spLocks/>
                </p:cNvSpPr>
                <p:nvPr/>
              </p:nvSpPr>
              <p:spPr bwMode="auto">
                <a:xfrm>
                  <a:off x="1899320" y="2445504"/>
                  <a:ext cx="506264" cy="458036"/>
                </a:xfrm>
                <a:custGeom>
                  <a:avLst/>
                  <a:gdLst/>
                  <a:ahLst/>
                  <a:cxnLst>
                    <a:cxn ang="0">
                      <a:pos x="71" y="10"/>
                    </a:cxn>
                    <a:cxn ang="0">
                      <a:pos x="133" y="12"/>
                    </a:cxn>
                    <a:cxn ang="0">
                      <a:pos x="208" y="59"/>
                    </a:cxn>
                    <a:cxn ang="0">
                      <a:pos x="279" y="111"/>
                    </a:cxn>
                    <a:cxn ang="0">
                      <a:pos x="334" y="138"/>
                    </a:cxn>
                    <a:cxn ang="0">
                      <a:pos x="380" y="182"/>
                    </a:cxn>
                    <a:cxn ang="0">
                      <a:pos x="408" y="200"/>
                    </a:cxn>
                    <a:cxn ang="0">
                      <a:pos x="431" y="190"/>
                    </a:cxn>
                    <a:cxn ang="0">
                      <a:pos x="530" y="148"/>
                    </a:cxn>
                    <a:cxn ang="0">
                      <a:pos x="566" y="160"/>
                    </a:cxn>
                    <a:cxn ang="0">
                      <a:pos x="593" y="190"/>
                    </a:cxn>
                    <a:cxn ang="0">
                      <a:pos x="613" y="225"/>
                    </a:cxn>
                    <a:cxn ang="0">
                      <a:pos x="591" y="253"/>
                    </a:cxn>
                    <a:cxn ang="0">
                      <a:pos x="578" y="287"/>
                    </a:cxn>
                    <a:cxn ang="0">
                      <a:pos x="617" y="320"/>
                    </a:cxn>
                    <a:cxn ang="0">
                      <a:pos x="661" y="348"/>
                    </a:cxn>
                    <a:cxn ang="0">
                      <a:pos x="665" y="423"/>
                    </a:cxn>
                    <a:cxn ang="0">
                      <a:pos x="637" y="463"/>
                    </a:cxn>
                    <a:cxn ang="0">
                      <a:pos x="595" y="441"/>
                    </a:cxn>
                    <a:cxn ang="0">
                      <a:pos x="538" y="435"/>
                    </a:cxn>
                    <a:cxn ang="0">
                      <a:pos x="469" y="415"/>
                    </a:cxn>
                    <a:cxn ang="0">
                      <a:pos x="410" y="425"/>
                    </a:cxn>
                    <a:cxn ang="0">
                      <a:pos x="368" y="445"/>
                    </a:cxn>
                    <a:cxn ang="0">
                      <a:pos x="346" y="475"/>
                    </a:cxn>
                    <a:cxn ang="0">
                      <a:pos x="348" y="506"/>
                    </a:cxn>
                    <a:cxn ang="0">
                      <a:pos x="386" y="520"/>
                    </a:cxn>
                    <a:cxn ang="0">
                      <a:pos x="439" y="495"/>
                    </a:cxn>
                    <a:cxn ang="0">
                      <a:pos x="465" y="514"/>
                    </a:cxn>
                    <a:cxn ang="0">
                      <a:pos x="475" y="544"/>
                    </a:cxn>
                    <a:cxn ang="0">
                      <a:pos x="417" y="582"/>
                    </a:cxn>
                    <a:cxn ang="0">
                      <a:pos x="406" y="613"/>
                    </a:cxn>
                    <a:cxn ang="0">
                      <a:pos x="344" y="595"/>
                    </a:cxn>
                    <a:cxn ang="0">
                      <a:pos x="297" y="595"/>
                    </a:cxn>
                    <a:cxn ang="0">
                      <a:pos x="281" y="534"/>
                    </a:cxn>
                    <a:cxn ang="0">
                      <a:pos x="269" y="502"/>
                    </a:cxn>
                    <a:cxn ang="0">
                      <a:pos x="214" y="451"/>
                    </a:cxn>
                    <a:cxn ang="0">
                      <a:pos x="166" y="411"/>
                    </a:cxn>
                    <a:cxn ang="0">
                      <a:pos x="113" y="396"/>
                    </a:cxn>
                    <a:cxn ang="0">
                      <a:pos x="71" y="409"/>
                    </a:cxn>
                    <a:cxn ang="0">
                      <a:pos x="22" y="433"/>
                    </a:cxn>
                    <a:cxn ang="0">
                      <a:pos x="4" y="404"/>
                    </a:cxn>
                    <a:cxn ang="0">
                      <a:pos x="0" y="346"/>
                    </a:cxn>
                    <a:cxn ang="0">
                      <a:pos x="20" y="309"/>
                    </a:cxn>
                    <a:cxn ang="0">
                      <a:pos x="66" y="289"/>
                    </a:cxn>
                    <a:cxn ang="0">
                      <a:pos x="113" y="261"/>
                    </a:cxn>
                    <a:cxn ang="0">
                      <a:pos x="133" y="210"/>
                    </a:cxn>
                    <a:cxn ang="0">
                      <a:pos x="111" y="162"/>
                    </a:cxn>
                    <a:cxn ang="0">
                      <a:pos x="58" y="140"/>
                    </a:cxn>
                    <a:cxn ang="0">
                      <a:pos x="26" y="83"/>
                    </a:cxn>
                    <a:cxn ang="0">
                      <a:pos x="22" y="34"/>
                    </a:cxn>
                    <a:cxn ang="0">
                      <a:pos x="40" y="24"/>
                    </a:cxn>
                  </a:cxnLst>
                  <a:rect l="0" t="0" r="r" b="b"/>
                  <a:pathLst>
                    <a:path w="680" h="615">
                      <a:moveTo>
                        <a:pt x="40" y="24"/>
                      </a:moveTo>
                      <a:lnTo>
                        <a:pt x="71" y="10"/>
                      </a:lnTo>
                      <a:lnTo>
                        <a:pt x="103" y="0"/>
                      </a:lnTo>
                      <a:lnTo>
                        <a:pt x="133" y="12"/>
                      </a:lnTo>
                      <a:lnTo>
                        <a:pt x="162" y="26"/>
                      </a:lnTo>
                      <a:lnTo>
                        <a:pt x="208" y="59"/>
                      </a:lnTo>
                      <a:lnTo>
                        <a:pt x="255" y="95"/>
                      </a:lnTo>
                      <a:lnTo>
                        <a:pt x="279" y="111"/>
                      </a:lnTo>
                      <a:lnTo>
                        <a:pt x="307" y="123"/>
                      </a:lnTo>
                      <a:lnTo>
                        <a:pt x="334" y="138"/>
                      </a:lnTo>
                      <a:lnTo>
                        <a:pt x="352" y="150"/>
                      </a:lnTo>
                      <a:lnTo>
                        <a:pt x="380" y="182"/>
                      </a:lnTo>
                      <a:lnTo>
                        <a:pt x="396" y="198"/>
                      </a:lnTo>
                      <a:lnTo>
                        <a:pt x="408" y="200"/>
                      </a:lnTo>
                      <a:lnTo>
                        <a:pt x="419" y="196"/>
                      </a:lnTo>
                      <a:lnTo>
                        <a:pt x="431" y="190"/>
                      </a:lnTo>
                      <a:lnTo>
                        <a:pt x="510" y="152"/>
                      </a:lnTo>
                      <a:lnTo>
                        <a:pt x="530" y="148"/>
                      </a:lnTo>
                      <a:lnTo>
                        <a:pt x="550" y="150"/>
                      </a:lnTo>
                      <a:lnTo>
                        <a:pt x="566" y="160"/>
                      </a:lnTo>
                      <a:lnTo>
                        <a:pt x="580" y="174"/>
                      </a:lnTo>
                      <a:lnTo>
                        <a:pt x="593" y="190"/>
                      </a:lnTo>
                      <a:lnTo>
                        <a:pt x="603" y="206"/>
                      </a:lnTo>
                      <a:lnTo>
                        <a:pt x="613" y="225"/>
                      </a:lnTo>
                      <a:lnTo>
                        <a:pt x="601" y="239"/>
                      </a:lnTo>
                      <a:lnTo>
                        <a:pt x="591" y="253"/>
                      </a:lnTo>
                      <a:lnTo>
                        <a:pt x="582" y="269"/>
                      </a:lnTo>
                      <a:lnTo>
                        <a:pt x="578" y="287"/>
                      </a:lnTo>
                      <a:lnTo>
                        <a:pt x="597" y="305"/>
                      </a:lnTo>
                      <a:lnTo>
                        <a:pt x="617" y="320"/>
                      </a:lnTo>
                      <a:lnTo>
                        <a:pt x="641" y="334"/>
                      </a:lnTo>
                      <a:lnTo>
                        <a:pt x="661" y="348"/>
                      </a:lnTo>
                      <a:lnTo>
                        <a:pt x="680" y="368"/>
                      </a:lnTo>
                      <a:lnTo>
                        <a:pt x="665" y="423"/>
                      </a:lnTo>
                      <a:lnTo>
                        <a:pt x="659" y="465"/>
                      </a:lnTo>
                      <a:lnTo>
                        <a:pt x="637" y="463"/>
                      </a:lnTo>
                      <a:lnTo>
                        <a:pt x="615" y="453"/>
                      </a:lnTo>
                      <a:lnTo>
                        <a:pt x="595" y="441"/>
                      </a:lnTo>
                      <a:lnTo>
                        <a:pt x="566" y="437"/>
                      </a:lnTo>
                      <a:lnTo>
                        <a:pt x="538" y="435"/>
                      </a:lnTo>
                      <a:lnTo>
                        <a:pt x="510" y="431"/>
                      </a:lnTo>
                      <a:lnTo>
                        <a:pt x="469" y="415"/>
                      </a:lnTo>
                      <a:lnTo>
                        <a:pt x="441" y="421"/>
                      </a:lnTo>
                      <a:lnTo>
                        <a:pt x="410" y="425"/>
                      </a:lnTo>
                      <a:lnTo>
                        <a:pt x="382" y="433"/>
                      </a:lnTo>
                      <a:lnTo>
                        <a:pt x="368" y="445"/>
                      </a:lnTo>
                      <a:lnTo>
                        <a:pt x="356" y="459"/>
                      </a:lnTo>
                      <a:lnTo>
                        <a:pt x="346" y="475"/>
                      </a:lnTo>
                      <a:lnTo>
                        <a:pt x="338" y="491"/>
                      </a:lnTo>
                      <a:lnTo>
                        <a:pt x="348" y="506"/>
                      </a:lnTo>
                      <a:lnTo>
                        <a:pt x="358" y="522"/>
                      </a:lnTo>
                      <a:lnTo>
                        <a:pt x="386" y="520"/>
                      </a:lnTo>
                      <a:lnTo>
                        <a:pt x="415" y="510"/>
                      </a:lnTo>
                      <a:lnTo>
                        <a:pt x="439" y="495"/>
                      </a:lnTo>
                      <a:lnTo>
                        <a:pt x="455" y="502"/>
                      </a:lnTo>
                      <a:lnTo>
                        <a:pt x="465" y="514"/>
                      </a:lnTo>
                      <a:lnTo>
                        <a:pt x="473" y="528"/>
                      </a:lnTo>
                      <a:lnTo>
                        <a:pt x="475" y="544"/>
                      </a:lnTo>
                      <a:lnTo>
                        <a:pt x="447" y="564"/>
                      </a:lnTo>
                      <a:lnTo>
                        <a:pt x="417" y="582"/>
                      </a:lnTo>
                      <a:lnTo>
                        <a:pt x="410" y="597"/>
                      </a:lnTo>
                      <a:lnTo>
                        <a:pt x="406" y="613"/>
                      </a:lnTo>
                      <a:lnTo>
                        <a:pt x="366" y="597"/>
                      </a:lnTo>
                      <a:lnTo>
                        <a:pt x="344" y="595"/>
                      </a:lnTo>
                      <a:lnTo>
                        <a:pt x="319" y="615"/>
                      </a:lnTo>
                      <a:lnTo>
                        <a:pt x="297" y="595"/>
                      </a:lnTo>
                      <a:lnTo>
                        <a:pt x="281" y="568"/>
                      </a:lnTo>
                      <a:lnTo>
                        <a:pt x="281" y="534"/>
                      </a:lnTo>
                      <a:lnTo>
                        <a:pt x="277" y="516"/>
                      </a:lnTo>
                      <a:lnTo>
                        <a:pt x="269" y="502"/>
                      </a:lnTo>
                      <a:lnTo>
                        <a:pt x="243" y="473"/>
                      </a:lnTo>
                      <a:lnTo>
                        <a:pt x="214" y="451"/>
                      </a:lnTo>
                      <a:lnTo>
                        <a:pt x="184" y="427"/>
                      </a:lnTo>
                      <a:lnTo>
                        <a:pt x="166" y="411"/>
                      </a:lnTo>
                      <a:lnTo>
                        <a:pt x="143" y="398"/>
                      </a:lnTo>
                      <a:lnTo>
                        <a:pt x="113" y="396"/>
                      </a:lnTo>
                      <a:lnTo>
                        <a:pt x="83" y="396"/>
                      </a:lnTo>
                      <a:lnTo>
                        <a:pt x="71" y="409"/>
                      </a:lnTo>
                      <a:lnTo>
                        <a:pt x="40" y="441"/>
                      </a:lnTo>
                      <a:lnTo>
                        <a:pt x="22" y="433"/>
                      </a:lnTo>
                      <a:lnTo>
                        <a:pt x="12" y="421"/>
                      </a:lnTo>
                      <a:lnTo>
                        <a:pt x="4" y="404"/>
                      </a:lnTo>
                      <a:lnTo>
                        <a:pt x="0" y="386"/>
                      </a:lnTo>
                      <a:lnTo>
                        <a:pt x="0" y="346"/>
                      </a:lnTo>
                      <a:lnTo>
                        <a:pt x="8" y="326"/>
                      </a:lnTo>
                      <a:lnTo>
                        <a:pt x="20" y="309"/>
                      </a:lnTo>
                      <a:lnTo>
                        <a:pt x="40" y="299"/>
                      </a:lnTo>
                      <a:lnTo>
                        <a:pt x="66" y="289"/>
                      </a:lnTo>
                      <a:lnTo>
                        <a:pt x="91" y="277"/>
                      </a:lnTo>
                      <a:lnTo>
                        <a:pt x="113" y="261"/>
                      </a:lnTo>
                      <a:lnTo>
                        <a:pt x="129" y="239"/>
                      </a:lnTo>
                      <a:lnTo>
                        <a:pt x="133" y="210"/>
                      </a:lnTo>
                      <a:lnTo>
                        <a:pt x="133" y="180"/>
                      </a:lnTo>
                      <a:lnTo>
                        <a:pt x="111" y="162"/>
                      </a:lnTo>
                      <a:lnTo>
                        <a:pt x="85" y="150"/>
                      </a:lnTo>
                      <a:lnTo>
                        <a:pt x="58" y="140"/>
                      </a:lnTo>
                      <a:lnTo>
                        <a:pt x="32" y="127"/>
                      </a:lnTo>
                      <a:lnTo>
                        <a:pt x="26" y="83"/>
                      </a:lnTo>
                      <a:lnTo>
                        <a:pt x="14" y="41"/>
                      </a:lnTo>
                      <a:lnTo>
                        <a:pt x="22" y="34"/>
                      </a:lnTo>
                      <a:lnTo>
                        <a:pt x="32" y="30"/>
                      </a:lnTo>
                      <a:lnTo>
                        <a:pt x="40" y="2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39" name="Freeform 14"/>
                <p:cNvSpPr>
                  <a:spLocks/>
                </p:cNvSpPr>
                <p:nvPr/>
              </p:nvSpPr>
              <p:spPr bwMode="auto">
                <a:xfrm>
                  <a:off x="2995976" y="4194234"/>
                  <a:ext cx="786198" cy="663594"/>
                </a:xfrm>
                <a:custGeom>
                  <a:avLst/>
                  <a:gdLst/>
                  <a:ahLst/>
                  <a:cxnLst>
                    <a:cxn ang="0">
                      <a:pos x="328" y="8"/>
                    </a:cxn>
                    <a:cxn ang="0">
                      <a:pos x="374" y="88"/>
                    </a:cxn>
                    <a:cxn ang="0">
                      <a:pos x="378" y="192"/>
                    </a:cxn>
                    <a:cxn ang="0">
                      <a:pos x="421" y="254"/>
                    </a:cxn>
                    <a:cxn ang="0">
                      <a:pos x="528" y="254"/>
                    </a:cxn>
                    <a:cxn ang="0">
                      <a:pos x="589" y="214"/>
                    </a:cxn>
                    <a:cxn ang="0">
                      <a:pos x="662" y="204"/>
                    </a:cxn>
                    <a:cxn ang="0">
                      <a:pos x="724" y="216"/>
                    </a:cxn>
                    <a:cxn ang="0">
                      <a:pos x="763" y="169"/>
                    </a:cxn>
                    <a:cxn ang="0">
                      <a:pos x="761" y="113"/>
                    </a:cxn>
                    <a:cxn ang="0">
                      <a:pos x="888" y="68"/>
                    </a:cxn>
                    <a:cxn ang="0">
                      <a:pos x="1010" y="60"/>
                    </a:cxn>
                    <a:cxn ang="0">
                      <a:pos x="1026" y="101"/>
                    </a:cxn>
                    <a:cxn ang="0">
                      <a:pos x="1032" y="155"/>
                    </a:cxn>
                    <a:cxn ang="0">
                      <a:pos x="1048" y="212"/>
                    </a:cxn>
                    <a:cxn ang="0">
                      <a:pos x="1006" y="224"/>
                    </a:cxn>
                    <a:cxn ang="0">
                      <a:pos x="965" y="250"/>
                    </a:cxn>
                    <a:cxn ang="0">
                      <a:pos x="945" y="331"/>
                    </a:cxn>
                    <a:cxn ang="0">
                      <a:pos x="931" y="396"/>
                    </a:cxn>
                    <a:cxn ang="0">
                      <a:pos x="965" y="485"/>
                    </a:cxn>
                    <a:cxn ang="0">
                      <a:pos x="1002" y="541"/>
                    </a:cxn>
                    <a:cxn ang="0">
                      <a:pos x="979" y="564"/>
                    </a:cxn>
                    <a:cxn ang="0">
                      <a:pos x="917" y="517"/>
                    </a:cxn>
                    <a:cxn ang="0">
                      <a:pos x="850" y="527"/>
                    </a:cxn>
                    <a:cxn ang="0">
                      <a:pos x="753" y="608"/>
                    </a:cxn>
                    <a:cxn ang="0">
                      <a:pos x="755" y="685"/>
                    </a:cxn>
                    <a:cxn ang="0">
                      <a:pos x="714" y="746"/>
                    </a:cxn>
                    <a:cxn ang="0">
                      <a:pos x="637" y="717"/>
                    </a:cxn>
                    <a:cxn ang="0">
                      <a:pos x="564" y="742"/>
                    </a:cxn>
                    <a:cxn ang="0">
                      <a:pos x="465" y="814"/>
                    </a:cxn>
                    <a:cxn ang="0">
                      <a:pos x="403" y="829"/>
                    </a:cxn>
                    <a:cxn ang="0">
                      <a:pos x="320" y="792"/>
                    </a:cxn>
                    <a:cxn ang="0">
                      <a:pos x="222" y="746"/>
                    </a:cxn>
                    <a:cxn ang="0">
                      <a:pos x="198" y="873"/>
                    </a:cxn>
                    <a:cxn ang="0">
                      <a:pos x="162" y="889"/>
                    </a:cxn>
                    <a:cxn ang="0">
                      <a:pos x="50" y="879"/>
                    </a:cxn>
                    <a:cxn ang="0">
                      <a:pos x="24" y="774"/>
                    </a:cxn>
                    <a:cxn ang="0">
                      <a:pos x="40" y="715"/>
                    </a:cxn>
                    <a:cxn ang="0">
                      <a:pos x="30" y="495"/>
                    </a:cxn>
                    <a:cxn ang="0">
                      <a:pos x="14" y="394"/>
                    </a:cxn>
                    <a:cxn ang="0">
                      <a:pos x="85" y="240"/>
                    </a:cxn>
                    <a:cxn ang="0">
                      <a:pos x="204" y="119"/>
                    </a:cxn>
                    <a:cxn ang="0">
                      <a:pos x="253" y="50"/>
                    </a:cxn>
                    <a:cxn ang="0">
                      <a:pos x="271" y="12"/>
                    </a:cxn>
                  </a:cxnLst>
                  <a:rect l="0" t="0" r="r" b="b"/>
                  <a:pathLst>
                    <a:path w="1056" h="891">
                      <a:moveTo>
                        <a:pt x="275" y="0"/>
                      </a:moveTo>
                      <a:lnTo>
                        <a:pt x="301" y="2"/>
                      </a:lnTo>
                      <a:lnTo>
                        <a:pt x="328" y="8"/>
                      </a:lnTo>
                      <a:lnTo>
                        <a:pt x="352" y="18"/>
                      </a:lnTo>
                      <a:lnTo>
                        <a:pt x="374" y="36"/>
                      </a:lnTo>
                      <a:lnTo>
                        <a:pt x="374" y="88"/>
                      </a:lnTo>
                      <a:lnTo>
                        <a:pt x="370" y="139"/>
                      </a:lnTo>
                      <a:lnTo>
                        <a:pt x="370" y="165"/>
                      </a:lnTo>
                      <a:lnTo>
                        <a:pt x="378" y="192"/>
                      </a:lnTo>
                      <a:lnTo>
                        <a:pt x="390" y="216"/>
                      </a:lnTo>
                      <a:lnTo>
                        <a:pt x="405" y="236"/>
                      </a:lnTo>
                      <a:lnTo>
                        <a:pt x="421" y="254"/>
                      </a:lnTo>
                      <a:lnTo>
                        <a:pt x="443" y="266"/>
                      </a:lnTo>
                      <a:lnTo>
                        <a:pt x="486" y="262"/>
                      </a:lnTo>
                      <a:lnTo>
                        <a:pt x="528" y="254"/>
                      </a:lnTo>
                      <a:lnTo>
                        <a:pt x="550" y="244"/>
                      </a:lnTo>
                      <a:lnTo>
                        <a:pt x="571" y="232"/>
                      </a:lnTo>
                      <a:lnTo>
                        <a:pt x="589" y="214"/>
                      </a:lnTo>
                      <a:lnTo>
                        <a:pt x="625" y="182"/>
                      </a:lnTo>
                      <a:lnTo>
                        <a:pt x="643" y="192"/>
                      </a:lnTo>
                      <a:lnTo>
                        <a:pt x="662" y="204"/>
                      </a:lnTo>
                      <a:lnTo>
                        <a:pt x="678" y="216"/>
                      </a:lnTo>
                      <a:lnTo>
                        <a:pt x="698" y="224"/>
                      </a:lnTo>
                      <a:lnTo>
                        <a:pt x="724" y="216"/>
                      </a:lnTo>
                      <a:lnTo>
                        <a:pt x="745" y="200"/>
                      </a:lnTo>
                      <a:lnTo>
                        <a:pt x="757" y="186"/>
                      </a:lnTo>
                      <a:lnTo>
                        <a:pt x="763" y="169"/>
                      </a:lnTo>
                      <a:lnTo>
                        <a:pt x="763" y="149"/>
                      </a:lnTo>
                      <a:lnTo>
                        <a:pt x="761" y="131"/>
                      </a:lnTo>
                      <a:lnTo>
                        <a:pt x="761" y="113"/>
                      </a:lnTo>
                      <a:lnTo>
                        <a:pt x="787" y="86"/>
                      </a:lnTo>
                      <a:lnTo>
                        <a:pt x="838" y="80"/>
                      </a:lnTo>
                      <a:lnTo>
                        <a:pt x="888" y="68"/>
                      </a:lnTo>
                      <a:lnTo>
                        <a:pt x="919" y="62"/>
                      </a:lnTo>
                      <a:lnTo>
                        <a:pt x="949" y="60"/>
                      </a:lnTo>
                      <a:lnTo>
                        <a:pt x="1010" y="60"/>
                      </a:lnTo>
                      <a:lnTo>
                        <a:pt x="1022" y="72"/>
                      </a:lnTo>
                      <a:lnTo>
                        <a:pt x="1026" y="84"/>
                      </a:lnTo>
                      <a:lnTo>
                        <a:pt x="1026" y="101"/>
                      </a:lnTo>
                      <a:lnTo>
                        <a:pt x="1024" y="117"/>
                      </a:lnTo>
                      <a:lnTo>
                        <a:pt x="1022" y="131"/>
                      </a:lnTo>
                      <a:lnTo>
                        <a:pt x="1032" y="155"/>
                      </a:lnTo>
                      <a:lnTo>
                        <a:pt x="1044" y="182"/>
                      </a:lnTo>
                      <a:lnTo>
                        <a:pt x="1056" y="206"/>
                      </a:lnTo>
                      <a:lnTo>
                        <a:pt x="1048" y="212"/>
                      </a:lnTo>
                      <a:lnTo>
                        <a:pt x="1034" y="226"/>
                      </a:lnTo>
                      <a:lnTo>
                        <a:pt x="1020" y="226"/>
                      </a:lnTo>
                      <a:lnTo>
                        <a:pt x="1006" y="224"/>
                      </a:lnTo>
                      <a:lnTo>
                        <a:pt x="989" y="226"/>
                      </a:lnTo>
                      <a:lnTo>
                        <a:pt x="977" y="234"/>
                      </a:lnTo>
                      <a:lnTo>
                        <a:pt x="965" y="250"/>
                      </a:lnTo>
                      <a:lnTo>
                        <a:pt x="957" y="270"/>
                      </a:lnTo>
                      <a:lnTo>
                        <a:pt x="953" y="311"/>
                      </a:lnTo>
                      <a:lnTo>
                        <a:pt x="945" y="331"/>
                      </a:lnTo>
                      <a:lnTo>
                        <a:pt x="935" y="351"/>
                      </a:lnTo>
                      <a:lnTo>
                        <a:pt x="929" y="374"/>
                      </a:lnTo>
                      <a:lnTo>
                        <a:pt x="931" y="396"/>
                      </a:lnTo>
                      <a:lnTo>
                        <a:pt x="943" y="432"/>
                      </a:lnTo>
                      <a:lnTo>
                        <a:pt x="957" y="469"/>
                      </a:lnTo>
                      <a:lnTo>
                        <a:pt x="965" y="485"/>
                      </a:lnTo>
                      <a:lnTo>
                        <a:pt x="989" y="513"/>
                      </a:lnTo>
                      <a:lnTo>
                        <a:pt x="1002" y="529"/>
                      </a:lnTo>
                      <a:lnTo>
                        <a:pt x="1002" y="541"/>
                      </a:lnTo>
                      <a:lnTo>
                        <a:pt x="998" y="549"/>
                      </a:lnTo>
                      <a:lnTo>
                        <a:pt x="987" y="558"/>
                      </a:lnTo>
                      <a:lnTo>
                        <a:pt x="979" y="564"/>
                      </a:lnTo>
                      <a:lnTo>
                        <a:pt x="959" y="545"/>
                      </a:lnTo>
                      <a:lnTo>
                        <a:pt x="939" y="529"/>
                      </a:lnTo>
                      <a:lnTo>
                        <a:pt x="917" y="517"/>
                      </a:lnTo>
                      <a:lnTo>
                        <a:pt x="894" y="513"/>
                      </a:lnTo>
                      <a:lnTo>
                        <a:pt x="870" y="517"/>
                      </a:lnTo>
                      <a:lnTo>
                        <a:pt x="850" y="527"/>
                      </a:lnTo>
                      <a:lnTo>
                        <a:pt x="815" y="549"/>
                      </a:lnTo>
                      <a:lnTo>
                        <a:pt x="781" y="578"/>
                      </a:lnTo>
                      <a:lnTo>
                        <a:pt x="753" y="608"/>
                      </a:lnTo>
                      <a:lnTo>
                        <a:pt x="755" y="632"/>
                      </a:lnTo>
                      <a:lnTo>
                        <a:pt x="757" y="659"/>
                      </a:lnTo>
                      <a:lnTo>
                        <a:pt x="755" y="685"/>
                      </a:lnTo>
                      <a:lnTo>
                        <a:pt x="747" y="709"/>
                      </a:lnTo>
                      <a:lnTo>
                        <a:pt x="734" y="729"/>
                      </a:lnTo>
                      <a:lnTo>
                        <a:pt x="714" y="746"/>
                      </a:lnTo>
                      <a:lnTo>
                        <a:pt x="694" y="744"/>
                      </a:lnTo>
                      <a:lnTo>
                        <a:pt x="674" y="738"/>
                      </a:lnTo>
                      <a:lnTo>
                        <a:pt x="637" y="717"/>
                      </a:lnTo>
                      <a:lnTo>
                        <a:pt x="617" y="711"/>
                      </a:lnTo>
                      <a:lnTo>
                        <a:pt x="589" y="725"/>
                      </a:lnTo>
                      <a:lnTo>
                        <a:pt x="564" y="742"/>
                      </a:lnTo>
                      <a:lnTo>
                        <a:pt x="516" y="782"/>
                      </a:lnTo>
                      <a:lnTo>
                        <a:pt x="492" y="800"/>
                      </a:lnTo>
                      <a:lnTo>
                        <a:pt x="465" y="814"/>
                      </a:lnTo>
                      <a:lnTo>
                        <a:pt x="435" y="822"/>
                      </a:lnTo>
                      <a:lnTo>
                        <a:pt x="419" y="826"/>
                      </a:lnTo>
                      <a:lnTo>
                        <a:pt x="403" y="829"/>
                      </a:lnTo>
                      <a:lnTo>
                        <a:pt x="386" y="824"/>
                      </a:lnTo>
                      <a:lnTo>
                        <a:pt x="354" y="808"/>
                      </a:lnTo>
                      <a:lnTo>
                        <a:pt x="320" y="792"/>
                      </a:lnTo>
                      <a:lnTo>
                        <a:pt x="291" y="772"/>
                      </a:lnTo>
                      <a:lnTo>
                        <a:pt x="235" y="733"/>
                      </a:lnTo>
                      <a:lnTo>
                        <a:pt x="222" y="746"/>
                      </a:lnTo>
                      <a:lnTo>
                        <a:pt x="210" y="760"/>
                      </a:lnTo>
                      <a:lnTo>
                        <a:pt x="206" y="816"/>
                      </a:lnTo>
                      <a:lnTo>
                        <a:pt x="198" y="873"/>
                      </a:lnTo>
                      <a:lnTo>
                        <a:pt x="188" y="881"/>
                      </a:lnTo>
                      <a:lnTo>
                        <a:pt x="176" y="887"/>
                      </a:lnTo>
                      <a:lnTo>
                        <a:pt x="162" y="889"/>
                      </a:lnTo>
                      <a:lnTo>
                        <a:pt x="133" y="891"/>
                      </a:lnTo>
                      <a:lnTo>
                        <a:pt x="77" y="887"/>
                      </a:lnTo>
                      <a:lnTo>
                        <a:pt x="50" y="879"/>
                      </a:lnTo>
                      <a:lnTo>
                        <a:pt x="26" y="863"/>
                      </a:lnTo>
                      <a:lnTo>
                        <a:pt x="24" y="818"/>
                      </a:lnTo>
                      <a:lnTo>
                        <a:pt x="24" y="774"/>
                      </a:lnTo>
                      <a:lnTo>
                        <a:pt x="28" y="754"/>
                      </a:lnTo>
                      <a:lnTo>
                        <a:pt x="34" y="736"/>
                      </a:lnTo>
                      <a:lnTo>
                        <a:pt x="40" y="715"/>
                      </a:lnTo>
                      <a:lnTo>
                        <a:pt x="32" y="634"/>
                      </a:lnTo>
                      <a:lnTo>
                        <a:pt x="32" y="509"/>
                      </a:lnTo>
                      <a:lnTo>
                        <a:pt x="30" y="495"/>
                      </a:lnTo>
                      <a:lnTo>
                        <a:pt x="6" y="459"/>
                      </a:lnTo>
                      <a:lnTo>
                        <a:pt x="0" y="444"/>
                      </a:lnTo>
                      <a:lnTo>
                        <a:pt x="14" y="394"/>
                      </a:lnTo>
                      <a:lnTo>
                        <a:pt x="30" y="341"/>
                      </a:lnTo>
                      <a:lnTo>
                        <a:pt x="52" y="289"/>
                      </a:lnTo>
                      <a:lnTo>
                        <a:pt x="85" y="240"/>
                      </a:lnTo>
                      <a:lnTo>
                        <a:pt x="121" y="198"/>
                      </a:lnTo>
                      <a:lnTo>
                        <a:pt x="188" y="143"/>
                      </a:lnTo>
                      <a:lnTo>
                        <a:pt x="204" y="119"/>
                      </a:lnTo>
                      <a:lnTo>
                        <a:pt x="218" y="95"/>
                      </a:lnTo>
                      <a:lnTo>
                        <a:pt x="237" y="72"/>
                      </a:lnTo>
                      <a:lnTo>
                        <a:pt x="253" y="50"/>
                      </a:lnTo>
                      <a:lnTo>
                        <a:pt x="265" y="24"/>
                      </a:lnTo>
                      <a:lnTo>
                        <a:pt x="267" y="18"/>
                      </a:lnTo>
                      <a:lnTo>
                        <a:pt x="271" y="12"/>
                      </a:lnTo>
                      <a:lnTo>
                        <a:pt x="27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</a:t>
                  </a:r>
                </a:p>
              </p:txBody>
            </p:sp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>
                  <a:off x="1251601" y="1440803"/>
                  <a:ext cx="495096" cy="545175"/>
                </a:xfrm>
                <a:custGeom>
                  <a:avLst/>
                  <a:gdLst/>
                  <a:ahLst/>
                  <a:cxnLst>
                    <a:cxn ang="0">
                      <a:pos x="469" y="0"/>
                    </a:cxn>
                    <a:cxn ang="0">
                      <a:pos x="483" y="2"/>
                    </a:cxn>
                    <a:cxn ang="0">
                      <a:pos x="491" y="13"/>
                    </a:cxn>
                    <a:cxn ang="0">
                      <a:pos x="505" y="57"/>
                    </a:cxn>
                    <a:cxn ang="0">
                      <a:pos x="544" y="83"/>
                    </a:cxn>
                    <a:cxn ang="0">
                      <a:pos x="574" y="118"/>
                    </a:cxn>
                    <a:cxn ang="0">
                      <a:pos x="548" y="172"/>
                    </a:cxn>
                    <a:cxn ang="0">
                      <a:pos x="524" y="211"/>
                    </a:cxn>
                    <a:cxn ang="0">
                      <a:pos x="528" y="255"/>
                    </a:cxn>
                    <a:cxn ang="0">
                      <a:pos x="538" y="302"/>
                    </a:cxn>
                    <a:cxn ang="0">
                      <a:pos x="540" y="447"/>
                    </a:cxn>
                    <a:cxn ang="0">
                      <a:pos x="532" y="526"/>
                    </a:cxn>
                    <a:cxn ang="0">
                      <a:pos x="530" y="563"/>
                    </a:cxn>
                    <a:cxn ang="0">
                      <a:pos x="548" y="583"/>
                    </a:cxn>
                    <a:cxn ang="0">
                      <a:pos x="572" y="587"/>
                    </a:cxn>
                    <a:cxn ang="0">
                      <a:pos x="615" y="613"/>
                    </a:cxn>
                    <a:cxn ang="0">
                      <a:pos x="655" y="676"/>
                    </a:cxn>
                    <a:cxn ang="0">
                      <a:pos x="649" y="732"/>
                    </a:cxn>
                    <a:cxn ang="0">
                      <a:pos x="615" y="722"/>
                    </a:cxn>
                    <a:cxn ang="0">
                      <a:pos x="560" y="684"/>
                    </a:cxn>
                    <a:cxn ang="0">
                      <a:pos x="510" y="658"/>
                    </a:cxn>
                    <a:cxn ang="0">
                      <a:pos x="479" y="625"/>
                    </a:cxn>
                    <a:cxn ang="0">
                      <a:pos x="449" y="593"/>
                    </a:cxn>
                    <a:cxn ang="0">
                      <a:pos x="335" y="559"/>
                    </a:cxn>
                    <a:cxn ang="0">
                      <a:pos x="297" y="561"/>
                    </a:cxn>
                    <a:cxn ang="0">
                      <a:pos x="269" y="585"/>
                    </a:cxn>
                    <a:cxn ang="0">
                      <a:pos x="253" y="619"/>
                    </a:cxn>
                    <a:cxn ang="0">
                      <a:pos x="234" y="639"/>
                    </a:cxn>
                    <a:cxn ang="0">
                      <a:pos x="214" y="627"/>
                    </a:cxn>
                    <a:cxn ang="0">
                      <a:pos x="192" y="595"/>
                    </a:cxn>
                    <a:cxn ang="0">
                      <a:pos x="178" y="538"/>
                    </a:cxn>
                    <a:cxn ang="0">
                      <a:pos x="129" y="476"/>
                    </a:cxn>
                    <a:cxn ang="0">
                      <a:pos x="87" y="466"/>
                    </a:cxn>
                    <a:cxn ang="0">
                      <a:pos x="44" y="461"/>
                    </a:cxn>
                    <a:cxn ang="0">
                      <a:pos x="10" y="423"/>
                    </a:cxn>
                    <a:cxn ang="0">
                      <a:pos x="0" y="373"/>
                    </a:cxn>
                    <a:cxn ang="0">
                      <a:pos x="52" y="344"/>
                    </a:cxn>
                    <a:cxn ang="0">
                      <a:pos x="83" y="306"/>
                    </a:cxn>
                    <a:cxn ang="0">
                      <a:pos x="115" y="255"/>
                    </a:cxn>
                    <a:cxn ang="0">
                      <a:pos x="165" y="273"/>
                    </a:cxn>
                    <a:cxn ang="0">
                      <a:pos x="208" y="277"/>
                    </a:cxn>
                    <a:cxn ang="0">
                      <a:pos x="248" y="263"/>
                    </a:cxn>
                    <a:cxn ang="0">
                      <a:pos x="265" y="231"/>
                    </a:cxn>
                    <a:cxn ang="0">
                      <a:pos x="267" y="193"/>
                    </a:cxn>
                    <a:cxn ang="0">
                      <a:pos x="299" y="146"/>
                    </a:cxn>
                    <a:cxn ang="0">
                      <a:pos x="352" y="95"/>
                    </a:cxn>
                    <a:cxn ang="0">
                      <a:pos x="382" y="51"/>
                    </a:cxn>
                    <a:cxn ang="0">
                      <a:pos x="410" y="33"/>
                    </a:cxn>
                    <a:cxn ang="0">
                      <a:pos x="451" y="17"/>
                    </a:cxn>
                  </a:cxnLst>
                  <a:rect l="0" t="0" r="r" b="b"/>
                  <a:pathLst>
                    <a:path w="665" h="732">
                      <a:moveTo>
                        <a:pt x="465" y="0"/>
                      </a:moveTo>
                      <a:lnTo>
                        <a:pt x="469" y="0"/>
                      </a:lnTo>
                      <a:lnTo>
                        <a:pt x="475" y="2"/>
                      </a:lnTo>
                      <a:lnTo>
                        <a:pt x="483" y="2"/>
                      </a:lnTo>
                      <a:lnTo>
                        <a:pt x="487" y="5"/>
                      </a:lnTo>
                      <a:lnTo>
                        <a:pt x="491" y="13"/>
                      </a:lnTo>
                      <a:lnTo>
                        <a:pt x="497" y="35"/>
                      </a:lnTo>
                      <a:lnTo>
                        <a:pt x="505" y="57"/>
                      </a:lnTo>
                      <a:lnTo>
                        <a:pt x="524" y="71"/>
                      </a:lnTo>
                      <a:lnTo>
                        <a:pt x="544" y="83"/>
                      </a:lnTo>
                      <a:lnTo>
                        <a:pt x="564" y="98"/>
                      </a:lnTo>
                      <a:lnTo>
                        <a:pt x="574" y="118"/>
                      </a:lnTo>
                      <a:lnTo>
                        <a:pt x="580" y="140"/>
                      </a:lnTo>
                      <a:lnTo>
                        <a:pt x="548" y="172"/>
                      </a:lnTo>
                      <a:lnTo>
                        <a:pt x="534" y="191"/>
                      </a:lnTo>
                      <a:lnTo>
                        <a:pt x="524" y="211"/>
                      </a:lnTo>
                      <a:lnTo>
                        <a:pt x="522" y="233"/>
                      </a:lnTo>
                      <a:lnTo>
                        <a:pt x="528" y="255"/>
                      </a:lnTo>
                      <a:lnTo>
                        <a:pt x="534" y="279"/>
                      </a:lnTo>
                      <a:lnTo>
                        <a:pt x="538" y="302"/>
                      </a:lnTo>
                      <a:lnTo>
                        <a:pt x="538" y="399"/>
                      </a:lnTo>
                      <a:lnTo>
                        <a:pt x="540" y="447"/>
                      </a:lnTo>
                      <a:lnTo>
                        <a:pt x="548" y="494"/>
                      </a:lnTo>
                      <a:lnTo>
                        <a:pt x="532" y="526"/>
                      </a:lnTo>
                      <a:lnTo>
                        <a:pt x="528" y="544"/>
                      </a:lnTo>
                      <a:lnTo>
                        <a:pt x="530" y="563"/>
                      </a:lnTo>
                      <a:lnTo>
                        <a:pt x="536" y="571"/>
                      </a:lnTo>
                      <a:lnTo>
                        <a:pt x="548" y="583"/>
                      </a:lnTo>
                      <a:lnTo>
                        <a:pt x="556" y="589"/>
                      </a:lnTo>
                      <a:lnTo>
                        <a:pt x="572" y="587"/>
                      </a:lnTo>
                      <a:lnTo>
                        <a:pt x="588" y="587"/>
                      </a:lnTo>
                      <a:lnTo>
                        <a:pt x="615" y="613"/>
                      </a:lnTo>
                      <a:lnTo>
                        <a:pt x="637" y="643"/>
                      </a:lnTo>
                      <a:lnTo>
                        <a:pt x="655" y="676"/>
                      </a:lnTo>
                      <a:lnTo>
                        <a:pt x="665" y="712"/>
                      </a:lnTo>
                      <a:lnTo>
                        <a:pt x="649" y="732"/>
                      </a:lnTo>
                      <a:lnTo>
                        <a:pt x="631" y="726"/>
                      </a:lnTo>
                      <a:lnTo>
                        <a:pt x="615" y="722"/>
                      </a:lnTo>
                      <a:lnTo>
                        <a:pt x="588" y="702"/>
                      </a:lnTo>
                      <a:lnTo>
                        <a:pt x="560" y="684"/>
                      </a:lnTo>
                      <a:lnTo>
                        <a:pt x="530" y="670"/>
                      </a:lnTo>
                      <a:lnTo>
                        <a:pt x="510" y="658"/>
                      </a:lnTo>
                      <a:lnTo>
                        <a:pt x="493" y="643"/>
                      </a:lnTo>
                      <a:lnTo>
                        <a:pt x="479" y="625"/>
                      </a:lnTo>
                      <a:lnTo>
                        <a:pt x="465" y="609"/>
                      </a:lnTo>
                      <a:lnTo>
                        <a:pt x="449" y="593"/>
                      </a:lnTo>
                      <a:lnTo>
                        <a:pt x="376" y="575"/>
                      </a:lnTo>
                      <a:lnTo>
                        <a:pt x="335" y="559"/>
                      </a:lnTo>
                      <a:lnTo>
                        <a:pt x="317" y="556"/>
                      </a:lnTo>
                      <a:lnTo>
                        <a:pt x="297" y="561"/>
                      </a:lnTo>
                      <a:lnTo>
                        <a:pt x="281" y="571"/>
                      </a:lnTo>
                      <a:lnTo>
                        <a:pt x="269" y="585"/>
                      </a:lnTo>
                      <a:lnTo>
                        <a:pt x="261" y="601"/>
                      </a:lnTo>
                      <a:lnTo>
                        <a:pt x="253" y="619"/>
                      </a:lnTo>
                      <a:lnTo>
                        <a:pt x="244" y="635"/>
                      </a:lnTo>
                      <a:lnTo>
                        <a:pt x="234" y="639"/>
                      </a:lnTo>
                      <a:lnTo>
                        <a:pt x="224" y="635"/>
                      </a:lnTo>
                      <a:lnTo>
                        <a:pt x="214" y="627"/>
                      </a:lnTo>
                      <a:lnTo>
                        <a:pt x="206" y="621"/>
                      </a:lnTo>
                      <a:lnTo>
                        <a:pt x="192" y="595"/>
                      </a:lnTo>
                      <a:lnTo>
                        <a:pt x="182" y="569"/>
                      </a:lnTo>
                      <a:lnTo>
                        <a:pt x="178" y="538"/>
                      </a:lnTo>
                      <a:lnTo>
                        <a:pt x="155" y="506"/>
                      </a:lnTo>
                      <a:lnTo>
                        <a:pt x="129" y="476"/>
                      </a:lnTo>
                      <a:lnTo>
                        <a:pt x="109" y="468"/>
                      </a:lnTo>
                      <a:lnTo>
                        <a:pt x="87" y="466"/>
                      </a:lnTo>
                      <a:lnTo>
                        <a:pt x="66" y="463"/>
                      </a:lnTo>
                      <a:lnTo>
                        <a:pt x="44" y="461"/>
                      </a:lnTo>
                      <a:lnTo>
                        <a:pt x="24" y="445"/>
                      </a:lnTo>
                      <a:lnTo>
                        <a:pt x="10" y="423"/>
                      </a:lnTo>
                      <a:lnTo>
                        <a:pt x="0" y="399"/>
                      </a:lnTo>
                      <a:lnTo>
                        <a:pt x="0" y="373"/>
                      </a:lnTo>
                      <a:lnTo>
                        <a:pt x="24" y="354"/>
                      </a:lnTo>
                      <a:lnTo>
                        <a:pt x="52" y="344"/>
                      </a:lnTo>
                      <a:lnTo>
                        <a:pt x="70" y="328"/>
                      </a:lnTo>
                      <a:lnTo>
                        <a:pt x="83" y="306"/>
                      </a:lnTo>
                      <a:lnTo>
                        <a:pt x="103" y="261"/>
                      </a:lnTo>
                      <a:lnTo>
                        <a:pt x="115" y="255"/>
                      </a:lnTo>
                      <a:lnTo>
                        <a:pt x="129" y="249"/>
                      </a:lnTo>
                      <a:lnTo>
                        <a:pt x="165" y="273"/>
                      </a:lnTo>
                      <a:lnTo>
                        <a:pt x="186" y="282"/>
                      </a:lnTo>
                      <a:lnTo>
                        <a:pt x="208" y="277"/>
                      </a:lnTo>
                      <a:lnTo>
                        <a:pt x="228" y="271"/>
                      </a:lnTo>
                      <a:lnTo>
                        <a:pt x="248" y="263"/>
                      </a:lnTo>
                      <a:lnTo>
                        <a:pt x="267" y="249"/>
                      </a:lnTo>
                      <a:lnTo>
                        <a:pt x="265" y="231"/>
                      </a:lnTo>
                      <a:lnTo>
                        <a:pt x="265" y="211"/>
                      </a:lnTo>
                      <a:lnTo>
                        <a:pt x="267" y="193"/>
                      </a:lnTo>
                      <a:lnTo>
                        <a:pt x="275" y="174"/>
                      </a:lnTo>
                      <a:lnTo>
                        <a:pt x="299" y="146"/>
                      </a:lnTo>
                      <a:lnTo>
                        <a:pt x="325" y="122"/>
                      </a:lnTo>
                      <a:lnTo>
                        <a:pt x="352" y="95"/>
                      </a:lnTo>
                      <a:lnTo>
                        <a:pt x="374" y="65"/>
                      </a:lnTo>
                      <a:lnTo>
                        <a:pt x="382" y="51"/>
                      </a:lnTo>
                      <a:lnTo>
                        <a:pt x="394" y="39"/>
                      </a:lnTo>
                      <a:lnTo>
                        <a:pt x="410" y="33"/>
                      </a:lnTo>
                      <a:lnTo>
                        <a:pt x="433" y="29"/>
                      </a:lnTo>
                      <a:lnTo>
                        <a:pt x="451" y="17"/>
                      </a:lnTo>
                      <a:lnTo>
                        <a:pt x="46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42" name="Freeform 17"/>
                <p:cNvSpPr>
                  <a:spLocks/>
                </p:cNvSpPr>
                <p:nvPr/>
              </p:nvSpPr>
              <p:spPr bwMode="auto">
                <a:xfrm>
                  <a:off x="3890872" y="1534645"/>
                  <a:ext cx="690156" cy="735092"/>
                </a:xfrm>
                <a:custGeom>
                  <a:avLst/>
                  <a:gdLst/>
                  <a:ahLst/>
                  <a:cxnLst>
                    <a:cxn ang="0">
                      <a:pos x="494" y="12"/>
                    </a:cxn>
                    <a:cxn ang="0">
                      <a:pos x="550" y="38"/>
                    </a:cxn>
                    <a:cxn ang="0">
                      <a:pos x="603" y="14"/>
                    </a:cxn>
                    <a:cxn ang="0">
                      <a:pos x="647" y="40"/>
                    </a:cxn>
                    <a:cxn ang="0">
                      <a:pos x="666" y="93"/>
                    </a:cxn>
                    <a:cxn ang="0">
                      <a:pos x="678" y="125"/>
                    </a:cxn>
                    <a:cxn ang="0">
                      <a:pos x="611" y="174"/>
                    </a:cxn>
                    <a:cxn ang="0">
                      <a:pos x="558" y="206"/>
                    </a:cxn>
                    <a:cxn ang="0">
                      <a:pos x="569" y="255"/>
                    </a:cxn>
                    <a:cxn ang="0">
                      <a:pos x="611" y="315"/>
                    </a:cxn>
                    <a:cxn ang="0">
                      <a:pos x="571" y="439"/>
                    </a:cxn>
                    <a:cxn ang="0">
                      <a:pos x="546" y="481"/>
                    </a:cxn>
                    <a:cxn ang="0">
                      <a:pos x="583" y="503"/>
                    </a:cxn>
                    <a:cxn ang="0">
                      <a:pos x="660" y="501"/>
                    </a:cxn>
                    <a:cxn ang="0">
                      <a:pos x="678" y="544"/>
                    </a:cxn>
                    <a:cxn ang="0">
                      <a:pos x="643" y="608"/>
                    </a:cxn>
                    <a:cxn ang="0">
                      <a:pos x="649" y="724"/>
                    </a:cxn>
                    <a:cxn ang="0">
                      <a:pos x="647" y="754"/>
                    </a:cxn>
                    <a:cxn ang="0">
                      <a:pos x="692" y="744"/>
                    </a:cxn>
                    <a:cxn ang="0">
                      <a:pos x="736" y="701"/>
                    </a:cxn>
                    <a:cxn ang="0">
                      <a:pos x="785" y="707"/>
                    </a:cxn>
                    <a:cxn ang="0">
                      <a:pos x="805" y="756"/>
                    </a:cxn>
                    <a:cxn ang="0">
                      <a:pos x="910" y="766"/>
                    </a:cxn>
                    <a:cxn ang="0">
                      <a:pos x="927" y="807"/>
                    </a:cxn>
                    <a:cxn ang="0">
                      <a:pos x="870" y="861"/>
                    </a:cxn>
                    <a:cxn ang="0">
                      <a:pos x="819" y="883"/>
                    </a:cxn>
                    <a:cxn ang="0">
                      <a:pos x="767" y="924"/>
                    </a:cxn>
                    <a:cxn ang="0">
                      <a:pos x="716" y="940"/>
                    </a:cxn>
                    <a:cxn ang="0">
                      <a:pos x="605" y="950"/>
                    </a:cxn>
                    <a:cxn ang="0">
                      <a:pos x="486" y="956"/>
                    </a:cxn>
                    <a:cxn ang="0">
                      <a:pos x="407" y="932"/>
                    </a:cxn>
                    <a:cxn ang="0">
                      <a:pos x="372" y="877"/>
                    </a:cxn>
                    <a:cxn ang="0">
                      <a:pos x="269" y="754"/>
                    </a:cxn>
                    <a:cxn ang="0">
                      <a:pos x="218" y="726"/>
                    </a:cxn>
                    <a:cxn ang="0">
                      <a:pos x="154" y="768"/>
                    </a:cxn>
                    <a:cxn ang="0">
                      <a:pos x="101" y="758"/>
                    </a:cxn>
                    <a:cxn ang="0">
                      <a:pos x="32" y="683"/>
                    </a:cxn>
                    <a:cxn ang="0">
                      <a:pos x="48" y="568"/>
                    </a:cxn>
                    <a:cxn ang="0">
                      <a:pos x="28" y="479"/>
                    </a:cxn>
                    <a:cxn ang="0">
                      <a:pos x="36" y="388"/>
                    </a:cxn>
                    <a:cxn ang="0">
                      <a:pos x="69" y="309"/>
                    </a:cxn>
                    <a:cxn ang="0">
                      <a:pos x="140" y="216"/>
                    </a:cxn>
                    <a:cxn ang="0">
                      <a:pos x="212" y="156"/>
                    </a:cxn>
                    <a:cxn ang="0">
                      <a:pos x="267" y="113"/>
                    </a:cxn>
                    <a:cxn ang="0">
                      <a:pos x="316" y="121"/>
                    </a:cxn>
                    <a:cxn ang="0">
                      <a:pos x="382" y="111"/>
                    </a:cxn>
                    <a:cxn ang="0">
                      <a:pos x="419" y="38"/>
                    </a:cxn>
                  </a:cxnLst>
                  <a:rect l="0" t="0" r="r" b="b"/>
                  <a:pathLst>
                    <a:path w="927" h="987">
                      <a:moveTo>
                        <a:pt x="455" y="0"/>
                      </a:moveTo>
                      <a:lnTo>
                        <a:pt x="475" y="4"/>
                      </a:lnTo>
                      <a:lnTo>
                        <a:pt x="494" y="12"/>
                      </a:lnTo>
                      <a:lnTo>
                        <a:pt x="512" y="24"/>
                      </a:lnTo>
                      <a:lnTo>
                        <a:pt x="530" y="34"/>
                      </a:lnTo>
                      <a:lnTo>
                        <a:pt x="550" y="38"/>
                      </a:lnTo>
                      <a:lnTo>
                        <a:pt x="569" y="30"/>
                      </a:lnTo>
                      <a:lnTo>
                        <a:pt x="585" y="20"/>
                      </a:lnTo>
                      <a:lnTo>
                        <a:pt x="603" y="14"/>
                      </a:lnTo>
                      <a:lnTo>
                        <a:pt x="623" y="14"/>
                      </a:lnTo>
                      <a:lnTo>
                        <a:pt x="639" y="24"/>
                      </a:lnTo>
                      <a:lnTo>
                        <a:pt x="647" y="40"/>
                      </a:lnTo>
                      <a:lnTo>
                        <a:pt x="654" y="56"/>
                      </a:lnTo>
                      <a:lnTo>
                        <a:pt x="658" y="75"/>
                      </a:lnTo>
                      <a:lnTo>
                        <a:pt x="666" y="93"/>
                      </a:lnTo>
                      <a:lnTo>
                        <a:pt x="676" y="107"/>
                      </a:lnTo>
                      <a:lnTo>
                        <a:pt x="676" y="117"/>
                      </a:lnTo>
                      <a:lnTo>
                        <a:pt x="678" y="125"/>
                      </a:lnTo>
                      <a:lnTo>
                        <a:pt x="678" y="135"/>
                      </a:lnTo>
                      <a:lnTo>
                        <a:pt x="647" y="160"/>
                      </a:lnTo>
                      <a:lnTo>
                        <a:pt x="611" y="174"/>
                      </a:lnTo>
                      <a:lnTo>
                        <a:pt x="573" y="182"/>
                      </a:lnTo>
                      <a:lnTo>
                        <a:pt x="566" y="194"/>
                      </a:lnTo>
                      <a:lnTo>
                        <a:pt x="558" y="206"/>
                      </a:lnTo>
                      <a:lnTo>
                        <a:pt x="554" y="218"/>
                      </a:lnTo>
                      <a:lnTo>
                        <a:pt x="558" y="232"/>
                      </a:lnTo>
                      <a:lnTo>
                        <a:pt x="569" y="255"/>
                      </a:lnTo>
                      <a:lnTo>
                        <a:pt x="583" y="275"/>
                      </a:lnTo>
                      <a:lnTo>
                        <a:pt x="599" y="295"/>
                      </a:lnTo>
                      <a:lnTo>
                        <a:pt x="611" y="315"/>
                      </a:lnTo>
                      <a:lnTo>
                        <a:pt x="597" y="368"/>
                      </a:lnTo>
                      <a:lnTo>
                        <a:pt x="577" y="416"/>
                      </a:lnTo>
                      <a:lnTo>
                        <a:pt x="571" y="439"/>
                      </a:lnTo>
                      <a:lnTo>
                        <a:pt x="560" y="459"/>
                      </a:lnTo>
                      <a:lnTo>
                        <a:pt x="544" y="475"/>
                      </a:lnTo>
                      <a:lnTo>
                        <a:pt x="546" y="481"/>
                      </a:lnTo>
                      <a:lnTo>
                        <a:pt x="546" y="495"/>
                      </a:lnTo>
                      <a:lnTo>
                        <a:pt x="548" y="501"/>
                      </a:lnTo>
                      <a:lnTo>
                        <a:pt x="583" y="503"/>
                      </a:lnTo>
                      <a:lnTo>
                        <a:pt x="617" y="497"/>
                      </a:lnTo>
                      <a:lnTo>
                        <a:pt x="651" y="493"/>
                      </a:lnTo>
                      <a:lnTo>
                        <a:pt x="660" y="501"/>
                      </a:lnTo>
                      <a:lnTo>
                        <a:pt x="670" y="509"/>
                      </a:lnTo>
                      <a:lnTo>
                        <a:pt x="678" y="519"/>
                      </a:lnTo>
                      <a:lnTo>
                        <a:pt x="678" y="544"/>
                      </a:lnTo>
                      <a:lnTo>
                        <a:pt x="664" y="564"/>
                      </a:lnTo>
                      <a:lnTo>
                        <a:pt x="651" y="584"/>
                      </a:lnTo>
                      <a:lnTo>
                        <a:pt x="643" y="608"/>
                      </a:lnTo>
                      <a:lnTo>
                        <a:pt x="643" y="633"/>
                      </a:lnTo>
                      <a:lnTo>
                        <a:pt x="690" y="681"/>
                      </a:lnTo>
                      <a:lnTo>
                        <a:pt x="649" y="724"/>
                      </a:lnTo>
                      <a:lnTo>
                        <a:pt x="643" y="732"/>
                      </a:lnTo>
                      <a:lnTo>
                        <a:pt x="643" y="744"/>
                      </a:lnTo>
                      <a:lnTo>
                        <a:pt x="647" y="754"/>
                      </a:lnTo>
                      <a:lnTo>
                        <a:pt x="656" y="760"/>
                      </a:lnTo>
                      <a:lnTo>
                        <a:pt x="676" y="756"/>
                      </a:lnTo>
                      <a:lnTo>
                        <a:pt x="692" y="744"/>
                      </a:lnTo>
                      <a:lnTo>
                        <a:pt x="708" y="730"/>
                      </a:lnTo>
                      <a:lnTo>
                        <a:pt x="722" y="714"/>
                      </a:lnTo>
                      <a:lnTo>
                        <a:pt x="736" y="701"/>
                      </a:lnTo>
                      <a:lnTo>
                        <a:pt x="755" y="691"/>
                      </a:lnTo>
                      <a:lnTo>
                        <a:pt x="775" y="691"/>
                      </a:lnTo>
                      <a:lnTo>
                        <a:pt x="785" y="707"/>
                      </a:lnTo>
                      <a:lnTo>
                        <a:pt x="791" y="724"/>
                      </a:lnTo>
                      <a:lnTo>
                        <a:pt x="797" y="742"/>
                      </a:lnTo>
                      <a:lnTo>
                        <a:pt x="805" y="756"/>
                      </a:lnTo>
                      <a:lnTo>
                        <a:pt x="830" y="764"/>
                      </a:lnTo>
                      <a:lnTo>
                        <a:pt x="858" y="766"/>
                      </a:lnTo>
                      <a:lnTo>
                        <a:pt x="910" y="766"/>
                      </a:lnTo>
                      <a:lnTo>
                        <a:pt x="919" y="778"/>
                      </a:lnTo>
                      <a:lnTo>
                        <a:pt x="927" y="792"/>
                      </a:lnTo>
                      <a:lnTo>
                        <a:pt x="927" y="807"/>
                      </a:lnTo>
                      <a:lnTo>
                        <a:pt x="910" y="827"/>
                      </a:lnTo>
                      <a:lnTo>
                        <a:pt x="892" y="845"/>
                      </a:lnTo>
                      <a:lnTo>
                        <a:pt x="870" y="861"/>
                      </a:lnTo>
                      <a:lnTo>
                        <a:pt x="846" y="869"/>
                      </a:lnTo>
                      <a:lnTo>
                        <a:pt x="832" y="875"/>
                      </a:lnTo>
                      <a:lnTo>
                        <a:pt x="819" y="883"/>
                      </a:lnTo>
                      <a:lnTo>
                        <a:pt x="809" y="898"/>
                      </a:lnTo>
                      <a:lnTo>
                        <a:pt x="789" y="922"/>
                      </a:lnTo>
                      <a:lnTo>
                        <a:pt x="767" y="924"/>
                      </a:lnTo>
                      <a:lnTo>
                        <a:pt x="743" y="926"/>
                      </a:lnTo>
                      <a:lnTo>
                        <a:pt x="730" y="932"/>
                      </a:lnTo>
                      <a:lnTo>
                        <a:pt x="716" y="940"/>
                      </a:lnTo>
                      <a:lnTo>
                        <a:pt x="704" y="948"/>
                      </a:lnTo>
                      <a:lnTo>
                        <a:pt x="690" y="950"/>
                      </a:lnTo>
                      <a:lnTo>
                        <a:pt x="605" y="950"/>
                      </a:lnTo>
                      <a:lnTo>
                        <a:pt x="558" y="987"/>
                      </a:lnTo>
                      <a:lnTo>
                        <a:pt x="522" y="974"/>
                      </a:lnTo>
                      <a:lnTo>
                        <a:pt x="486" y="956"/>
                      </a:lnTo>
                      <a:lnTo>
                        <a:pt x="453" y="934"/>
                      </a:lnTo>
                      <a:lnTo>
                        <a:pt x="429" y="934"/>
                      </a:lnTo>
                      <a:lnTo>
                        <a:pt x="407" y="932"/>
                      </a:lnTo>
                      <a:lnTo>
                        <a:pt x="388" y="916"/>
                      </a:lnTo>
                      <a:lnTo>
                        <a:pt x="370" y="898"/>
                      </a:lnTo>
                      <a:lnTo>
                        <a:pt x="372" y="877"/>
                      </a:lnTo>
                      <a:lnTo>
                        <a:pt x="372" y="857"/>
                      </a:lnTo>
                      <a:lnTo>
                        <a:pt x="320" y="807"/>
                      </a:lnTo>
                      <a:lnTo>
                        <a:pt x="269" y="754"/>
                      </a:lnTo>
                      <a:lnTo>
                        <a:pt x="255" y="742"/>
                      </a:lnTo>
                      <a:lnTo>
                        <a:pt x="237" y="730"/>
                      </a:lnTo>
                      <a:lnTo>
                        <a:pt x="218" y="726"/>
                      </a:lnTo>
                      <a:lnTo>
                        <a:pt x="196" y="738"/>
                      </a:lnTo>
                      <a:lnTo>
                        <a:pt x="174" y="754"/>
                      </a:lnTo>
                      <a:lnTo>
                        <a:pt x="154" y="768"/>
                      </a:lnTo>
                      <a:lnTo>
                        <a:pt x="129" y="776"/>
                      </a:lnTo>
                      <a:lnTo>
                        <a:pt x="117" y="774"/>
                      </a:lnTo>
                      <a:lnTo>
                        <a:pt x="101" y="758"/>
                      </a:lnTo>
                      <a:lnTo>
                        <a:pt x="77" y="726"/>
                      </a:lnTo>
                      <a:lnTo>
                        <a:pt x="55" y="705"/>
                      </a:lnTo>
                      <a:lnTo>
                        <a:pt x="32" y="683"/>
                      </a:lnTo>
                      <a:lnTo>
                        <a:pt x="32" y="621"/>
                      </a:lnTo>
                      <a:lnTo>
                        <a:pt x="36" y="590"/>
                      </a:lnTo>
                      <a:lnTo>
                        <a:pt x="48" y="568"/>
                      </a:lnTo>
                      <a:lnTo>
                        <a:pt x="57" y="548"/>
                      </a:lnTo>
                      <a:lnTo>
                        <a:pt x="46" y="513"/>
                      </a:lnTo>
                      <a:lnTo>
                        <a:pt x="28" y="479"/>
                      </a:lnTo>
                      <a:lnTo>
                        <a:pt x="12" y="447"/>
                      </a:lnTo>
                      <a:lnTo>
                        <a:pt x="0" y="412"/>
                      </a:lnTo>
                      <a:lnTo>
                        <a:pt x="36" y="388"/>
                      </a:lnTo>
                      <a:lnTo>
                        <a:pt x="52" y="374"/>
                      </a:lnTo>
                      <a:lnTo>
                        <a:pt x="61" y="329"/>
                      </a:lnTo>
                      <a:lnTo>
                        <a:pt x="69" y="309"/>
                      </a:lnTo>
                      <a:lnTo>
                        <a:pt x="87" y="275"/>
                      </a:lnTo>
                      <a:lnTo>
                        <a:pt x="111" y="244"/>
                      </a:lnTo>
                      <a:lnTo>
                        <a:pt x="140" y="216"/>
                      </a:lnTo>
                      <a:lnTo>
                        <a:pt x="166" y="188"/>
                      </a:lnTo>
                      <a:lnTo>
                        <a:pt x="188" y="158"/>
                      </a:lnTo>
                      <a:lnTo>
                        <a:pt x="212" y="156"/>
                      </a:lnTo>
                      <a:lnTo>
                        <a:pt x="233" y="145"/>
                      </a:lnTo>
                      <a:lnTo>
                        <a:pt x="251" y="129"/>
                      </a:lnTo>
                      <a:lnTo>
                        <a:pt x="267" y="113"/>
                      </a:lnTo>
                      <a:lnTo>
                        <a:pt x="279" y="107"/>
                      </a:lnTo>
                      <a:lnTo>
                        <a:pt x="291" y="109"/>
                      </a:lnTo>
                      <a:lnTo>
                        <a:pt x="316" y="121"/>
                      </a:lnTo>
                      <a:lnTo>
                        <a:pt x="332" y="127"/>
                      </a:lnTo>
                      <a:lnTo>
                        <a:pt x="364" y="131"/>
                      </a:lnTo>
                      <a:lnTo>
                        <a:pt x="382" y="111"/>
                      </a:lnTo>
                      <a:lnTo>
                        <a:pt x="397" y="89"/>
                      </a:lnTo>
                      <a:lnTo>
                        <a:pt x="407" y="63"/>
                      </a:lnTo>
                      <a:lnTo>
                        <a:pt x="419" y="38"/>
                      </a:lnTo>
                      <a:lnTo>
                        <a:pt x="435" y="16"/>
                      </a:lnTo>
                      <a:lnTo>
                        <a:pt x="45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43" name="Freeform 18"/>
                <p:cNvSpPr>
                  <a:spLocks/>
                </p:cNvSpPr>
                <p:nvPr/>
              </p:nvSpPr>
              <p:spPr bwMode="auto">
                <a:xfrm>
                  <a:off x="1614175" y="3269224"/>
                  <a:ext cx="649209" cy="397709"/>
                </a:xfrm>
                <a:custGeom>
                  <a:avLst/>
                  <a:gdLst/>
                  <a:ahLst/>
                  <a:cxnLst>
                    <a:cxn ang="0">
                      <a:pos x="146" y="8"/>
                    </a:cxn>
                    <a:cxn ang="0">
                      <a:pos x="170" y="38"/>
                    </a:cxn>
                    <a:cxn ang="0">
                      <a:pos x="192" y="71"/>
                    </a:cxn>
                    <a:cxn ang="0">
                      <a:pos x="241" y="69"/>
                    </a:cxn>
                    <a:cxn ang="0">
                      <a:pos x="275" y="51"/>
                    </a:cxn>
                    <a:cxn ang="0">
                      <a:pos x="292" y="24"/>
                    </a:cxn>
                    <a:cxn ang="0">
                      <a:pos x="328" y="28"/>
                    </a:cxn>
                    <a:cxn ang="0">
                      <a:pos x="405" y="47"/>
                    </a:cxn>
                    <a:cxn ang="0">
                      <a:pos x="472" y="89"/>
                    </a:cxn>
                    <a:cxn ang="0">
                      <a:pos x="506" y="117"/>
                    </a:cxn>
                    <a:cxn ang="0">
                      <a:pos x="543" y="99"/>
                    </a:cxn>
                    <a:cxn ang="0">
                      <a:pos x="587" y="127"/>
                    </a:cxn>
                    <a:cxn ang="0">
                      <a:pos x="636" y="186"/>
                    </a:cxn>
                    <a:cxn ang="0">
                      <a:pos x="725" y="208"/>
                    </a:cxn>
                    <a:cxn ang="0">
                      <a:pos x="765" y="188"/>
                    </a:cxn>
                    <a:cxn ang="0">
                      <a:pos x="808" y="176"/>
                    </a:cxn>
                    <a:cxn ang="0">
                      <a:pos x="818" y="186"/>
                    </a:cxn>
                    <a:cxn ang="0">
                      <a:pos x="832" y="200"/>
                    </a:cxn>
                    <a:cxn ang="0">
                      <a:pos x="796" y="263"/>
                    </a:cxn>
                    <a:cxn ang="0">
                      <a:pos x="806" y="293"/>
                    </a:cxn>
                    <a:cxn ang="0">
                      <a:pos x="822" y="324"/>
                    </a:cxn>
                    <a:cxn ang="0">
                      <a:pos x="852" y="390"/>
                    </a:cxn>
                    <a:cxn ang="0">
                      <a:pos x="860" y="441"/>
                    </a:cxn>
                    <a:cxn ang="0">
                      <a:pos x="804" y="477"/>
                    </a:cxn>
                    <a:cxn ang="0">
                      <a:pos x="773" y="514"/>
                    </a:cxn>
                    <a:cxn ang="0">
                      <a:pos x="755" y="534"/>
                    </a:cxn>
                    <a:cxn ang="0">
                      <a:pos x="713" y="524"/>
                    </a:cxn>
                    <a:cxn ang="0">
                      <a:pos x="611" y="516"/>
                    </a:cxn>
                    <a:cxn ang="0">
                      <a:pos x="577" y="499"/>
                    </a:cxn>
                    <a:cxn ang="0">
                      <a:pos x="571" y="461"/>
                    </a:cxn>
                    <a:cxn ang="0">
                      <a:pos x="530" y="398"/>
                    </a:cxn>
                    <a:cxn ang="0">
                      <a:pos x="484" y="374"/>
                    </a:cxn>
                    <a:cxn ang="0">
                      <a:pos x="433" y="374"/>
                    </a:cxn>
                    <a:cxn ang="0">
                      <a:pos x="381" y="322"/>
                    </a:cxn>
                    <a:cxn ang="0">
                      <a:pos x="312" y="344"/>
                    </a:cxn>
                    <a:cxn ang="0">
                      <a:pos x="298" y="293"/>
                    </a:cxn>
                    <a:cxn ang="0">
                      <a:pos x="265" y="269"/>
                    </a:cxn>
                    <a:cxn ang="0">
                      <a:pos x="219" y="267"/>
                    </a:cxn>
                    <a:cxn ang="0">
                      <a:pos x="162" y="285"/>
                    </a:cxn>
                    <a:cxn ang="0">
                      <a:pos x="103" y="251"/>
                    </a:cxn>
                    <a:cxn ang="0">
                      <a:pos x="51" y="218"/>
                    </a:cxn>
                    <a:cxn ang="0">
                      <a:pos x="23" y="172"/>
                    </a:cxn>
                    <a:cxn ang="0">
                      <a:pos x="0" y="123"/>
                    </a:cxn>
                    <a:cxn ang="0">
                      <a:pos x="37" y="91"/>
                    </a:cxn>
                    <a:cxn ang="0">
                      <a:pos x="77" y="75"/>
                    </a:cxn>
                    <a:cxn ang="0">
                      <a:pos x="112" y="30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872" h="534">
                      <a:moveTo>
                        <a:pt x="128" y="0"/>
                      </a:moveTo>
                      <a:lnTo>
                        <a:pt x="146" y="8"/>
                      </a:lnTo>
                      <a:lnTo>
                        <a:pt x="158" y="22"/>
                      </a:lnTo>
                      <a:lnTo>
                        <a:pt x="170" y="38"/>
                      </a:lnTo>
                      <a:lnTo>
                        <a:pt x="180" y="57"/>
                      </a:lnTo>
                      <a:lnTo>
                        <a:pt x="192" y="71"/>
                      </a:lnTo>
                      <a:lnTo>
                        <a:pt x="217" y="71"/>
                      </a:lnTo>
                      <a:lnTo>
                        <a:pt x="241" y="69"/>
                      </a:lnTo>
                      <a:lnTo>
                        <a:pt x="263" y="61"/>
                      </a:lnTo>
                      <a:lnTo>
                        <a:pt x="275" y="51"/>
                      </a:lnTo>
                      <a:lnTo>
                        <a:pt x="284" y="38"/>
                      </a:lnTo>
                      <a:lnTo>
                        <a:pt x="292" y="24"/>
                      </a:lnTo>
                      <a:lnTo>
                        <a:pt x="298" y="10"/>
                      </a:lnTo>
                      <a:lnTo>
                        <a:pt x="328" y="28"/>
                      </a:lnTo>
                      <a:lnTo>
                        <a:pt x="362" y="45"/>
                      </a:lnTo>
                      <a:lnTo>
                        <a:pt x="405" y="47"/>
                      </a:lnTo>
                      <a:lnTo>
                        <a:pt x="447" y="45"/>
                      </a:lnTo>
                      <a:lnTo>
                        <a:pt x="472" y="89"/>
                      </a:lnTo>
                      <a:lnTo>
                        <a:pt x="484" y="121"/>
                      </a:lnTo>
                      <a:lnTo>
                        <a:pt x="506" y="117"/>
                      </a:lnTo>
                      <a:lnTo>
                        <a:pt x="524" y="111"/>
                      </a:lnTo>
                      <a:lnTo>
                        <a:pt x="543" y="99"/>
                      </a:lnTo>
                      <a:lnTo>
                        <a:pt x="567" y="109"/>
                      </a:lnTo>
                      <a:lnTo>
                        <a:pt x="587" y="127"/>
                      </a:lnTo>
                      <a:lnTo>
                        <a:pt x="619" y="168"/>
                      </a:lnTo>
                      <a:lnTo>
                        <a:pt x="636" y="186"/>
                      </a:lnTo>
                      <a:lnTo>
                        <a:pt x="680" y="202"/>
                      </a:lnTo>
                      <a:lnTo>
                        <a:pt x="725" y="208"/>
                      </a:lnTo>
                      <a:lnTo>
                        <a:pt x="745" y="200"/>
                      </a:lnTo>
                      <a:lnTo>
                        <a:pt x="765" y="188"/>
                      </a:lnTo>
                      <a:lnTo>
                        <a:pt x="785" y="180"/>
                      </a:lnTo>
                      <a:lnTo>
                        <a:pt x="808" y="176"/>
                      </a:lnTo>
                      <a:lnTo>
                        <a:pt x="810" y="180"/>
                      </a:lnTo>
                      <a:lnTo>
                        <a:pt x="818" y="186"/>
                      </a:lnTo>
                      <a:lnTo>
                        <a:pt x="824" y="194"/>
                      </a:lnTo>
                      <a:lnTo>
                        <a:pt x="832" y="200"/>
                      </a:lnTo>
                      <a:lnTo>
                        <a:pt x="814" y="231"/>
                      </a:lnTo>
                      <a:lnTo>
                        <a:pt x="796" y="263"/>
                      </a:lnTo>
                      <a:lnTo>
                        <a:pt x="798" y="279"/>
                      </a:lnTo>
                      <a:lnTo>
                        <a:pt x="806" y="293"/>
                      </a:lnTo>
                      <a:lnTo>
                        <a:pt x="814" y="309"/>
                      </a:lnTo>
                      <a:lnTo>
                        <a:pt x="822" y="324"/>
                      </a:lnTo>
                      <a:lnTo>
                        <a:pt x="838" y="356"/>
                      </a:lnTo>
                      <a:lnTo>
                        <a:pt x="852" y="390"/>
                      </a:lnTo>
                      <a:lnTo>
                        <a:pt x="872" y="423"/>
                      </a:lnTo>
                      <a:lnTo>
                        <a:pt x="860" y="441"/>
                      </a:lnTo>
                      <a:lnTo>
                        <a:pt x="844" y="457"/>
                      </a:lnTo>
                      <a:lnTo>
                        <a:pt x="804" y="477"/>
                      </a:lnTo>
                      <a:lnTo>
                        <a:pt x="787" y="493"/>
                      </a:lnTo>
                      <a:lnTo>
                        <a:pt x="773" y="514"/>
                      </a:lnTo>
                      <a:lnTo>
                        <a:pt x="759" y="532"/>
                      </a:lnTo>
                      <a:lnTo>
                        <a:pt x="755" y="534"/>
                      </a:lnTo>
                      <a:lnTo>
                        <a:pt x="735" y="526"/>
                      </a:lnTo>
                      <a:lnTo>
                        <a:pt x="713" y="524"/>
                      </a:lnTo>
                      <a:lnTo>
                        <a:pt x="668" y="524"/>
                      </a:lnTo>
                      <a:lnTo>
                        <a:pt x="611" y="516"/>
                      </a:lnTo>
                      <a:lnTo>
                        <a:pt x="583" y="518"/>
                      </a:lnTo>
                      <a:lnTo>
                        <a:pt x="577" y="499"/>
                      </a:lnTo>
                      <a:lnTo>
                        <a:pt x="575" y="479"/>
                      </a:lnTo>
                      <a:lnTo>
                        <a:pt x="571" y="461"/>
                      </a:lnTo>
                      <a:lnTo>
                        <a:pt x="563" y="443"/>
                      </a:lnTo>
                      <a:lnTo>
                        <a:pt x="530" y="398"/>
                      </a:lnTo>
                      <a:lnTo>
                        <a:pt x="510" y="380"/>
                      </a:lnTo>
                      <a:lnTo>
                        <a:pt x="484" y="374"/>
                      </a:lnTo>
                      <a:lnTo>
                        <a:pt x="460" y="376"/>
                      </a:lnTo>
                      <a:lnTo>
                        <a:pt x="433" y="374"/>
                      </a:lnTo>
                      <a:lnTo>
                        <a:pt x="409" y="346"/>
                      </a:lnTo>
                      <a:lnTo>
                        <a:pt x="381" y="322"/>
                      </a:lnTo>
                      <a:lnTo>
                        <a:pt x="346" y="336"/>
                      </a:lnTo>
                      <a:lnTo>
                        <a:pt x="312" y="344"/>
                      </a:lnTo>
                      <a:lnTo>
                        <a:pt x="306" y="318"/>
                      </a:lnTo>
                      <a:lnTo>
                        <a:pt x="298" y="293"/>
                      </a:lnTo>
                      <a:lnTo>
                        <a:pt x="284" y="279"/>
                      </a:lnTo>
                      <a:lnTo>
                        <a:pt x="265" y="269"/>
                      </a:lnTo>
                      <a:lnTo>
                        <a:pt x="247" y="257"/>
                      </a:lnTo>
                      <a:lnTo>
                        <a:pt x="219" y="267"/>
                      </a:lnTo>
                      <a:lnTo>
                        <a:pt x="190" y="279"/>
                      </a:lnTo>
                      <a:lnTo>
                        <a:pt x="162" y="285"/>
                      </a:lnTo>
                      <a:lnTo>
                        <a:pt x="132" y="269"/>
                      </a:lnTo>
                      <a:lnTo>
                        <a:pt x="103" y="251"/>
                      </a:lnTo>
                      <a:lnTo>
                        <a:pt x="73" y="237"/>
                      </a:lnTo>
                      <a:lnTo>
                        <a:pt x="51" y="218"/>
                      </a:lnTo>
                      <a:lnTo>
                        <a:pt x="35" y="198"/>
                      </a:lnTo>
                      <a:lnTo>
                        <a:pt x="23" y="172"/>
                      </a:lnTo>
                      <a:lnTo>
                        <a:pt x="12" y="148"/>
                      </a:lnTo>
                      <a:lnTo>
                        <a:pt x="0" y="123"/>
                      </a:lnTo>
                      <a:lnTo>
                        <a:pt x="16" y="105"/>
                      </a:lnTo>
                      <a:lnTo>
                        <a:pt x="37" y="91"/>
                      </a:lnTo>
                      <a:lnTo>
                        <a:pt x="61" y="83"/>
                      </a:lnTo>
                      <a:lnTo>
                        <a:pt x="77" y="75"/>
                      </a:lnTo>
                      <a:lnTo>
                        <a:pt x="101" y="47"/>
                      </a:lnTo>
                      <a:lnTo>
                        <a:pt x="112" y="30"/>
                      </a:lnTo>
                      <a:lnTo>
                        <a:pt x="120" y="14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</a:t>
                  </a:r>
                </a:p>
              </p:txBody>
            </p:sp>
            <p:sp>
              <p:nvSpPr>
                <p:cNvPr id="44" name="Freeform 20"/>
                <p:cNvSpPr>
                  <a:spLocks/>
                </p:cNvSpPr>
                <p:nvPr/>
              </p:nvSpPr>
              <p:spPr bwMode="auto">
                <a:xfrm>
                  <a:off x="3628806" y="1540603"/>
                  <a:ext cx="415434" cy="540706"/>
                </a:xfrm>
                <a:custGeom>
                  <a:avLst/>
                  <a:gdLst/>
                  <a:ahLst/>
                  <a:cxnLst>
                    <a:cxn ang="0">
                      <a:pos x="388" y="8"/>
                    </a:cxn>
                    <a:cxn ang="0">
                      <a:pos x="423" y="0"/>
                    </a:cxn>
                    <a:cxn ang="0">
                      <a:pos x="459" y="14"/>
                    </a:cxn>
                    <a:cxn ang="0">
                      <a:pos x="500" y="44"/>
                    </a:cxn>
                    <a:cxn ang="0">
                      <a:pos x="550" y="81"/>
                    </a:cxn>
                    <a:cxn ang="0">
                      <a:pos x="558" y="91"/>
                    </a:cxn>
                    <a:cxn ang="0">
                      <a:pos x="556" y="105"/>
                    </a:cxn>
                    <a:cxn ang="0">
                      <a:pos x="546" y="109"/>
                    </a:cxn>
                    <a:cxn ang="0">
                      <a:pos x="502" y="131"/>
                    </a:cxn>
                    <a:cxn ang="0">
                      <a:pos x="479" y="170"/>
                    </a:cxn>
                    <a:cxn ang="0">
                      <a:pos x="451" y="206"/>
                    </a:cxn>
                    <a:cxn ang="0">
                      <a:pos x="417" y="234"/>
                    </a:cxn>
                    <a:cxn ang="0">
                      <a:pos x="392" y="283"/>
                    </a:cxn>
                    <a:cxn ang="0">
                      <a:pos x="376" y="346"/>
                    </a:cxn>
                    <a:cxn ang="0">
                      <a:pos x="324" y="378"/>
                    </a:cxn>
                    <a:cxn ang="0">
                      <a:pos x="307" y="410"/>
                    </a:cxn>
                    <a:cxn ang="0">
                      <a:pos x="320" y="441"/>
                    </a:cxn>
                    <a:cxn ang="0">
                      <a:pos x="344" y="475"/>
                    </a:cxn>
                    <a:cxn ang="0">
                      <a:pos x="364" y="528"/>
                    </a:cxn>
                    <a:cxn ang="0">
                      <a:pos x="354" y="600"/>
                    </a:cxn>
                    <a:cxn ang="0">
                      <a:pos x="301" y="679"/>
                    </a:cxn>
                    <a:cxn ang="0">
                      <a:pos x="241" y="726"/>
                    </a:cxn>
                    <a:cxn ang="0">
                      <a:pos x="206" y="710"/>
                    </a:cxn>
                    <a:cxn ang="0">
                      <a:pos x="148" y="689"/>
                    </a:cxn>
                    <a:cxn ang="0">
                      <a:pos x="143" y="673"/>
                    </a:cxn>
                    <a:cxn ang="0">
                      <a:pos x="143" y="659"/>
                    </a:cxn>
                    <a:cxn ang="0">
                      <a:pos x="178" y="635"/>
                    </a:cxn>
                    <a:cxn ang="0">
                      <a:pos x="212" y="606"/>
                    </a:cxn>
                    <a:cxn ang="0">
                      <a:pos x="226" y="566"/>
                    </a:cxn>
                    <a:cxn ang="0">
                      <a:pos x="216" y="503"/>
                    </a:cxn>
                    <a:cxn ang="0">
                      <a:pos x="178" y="455"/>
                    </a:cxn>
                    <a:cxn ang="0">
                      <a:pos x="127" y="445"/>
                    </a:cxn>
                    <a:cxn ang="0">
                      <a:pos x="105" y="425"/>
                    </a:cxn>
                    <a:cxn ang="0">
                      <a:pos x="91" y="366"/>
                    </a:cxn>
                    <a:cxn ang="0">
                      <a:pos x="71" y="323"/>
                    </a:cxn>
                    <a:cxn ang="0">
                      <a:pos x="46" y="283"/>
                    </a:cxn>
                    <a:cxn ang="0">
                      <a:pos x="85" y="239"/>
                    </a:cxn>
                    <a:cxn ang="0">
                      <a:pos x="93" y="210"/>
                    </a:cxn>
                    <a:cxn ang="0">
                      <a:pos x="58" y="172"/>
                    </a:cxn>
                    <a:cxn ang="0">
                      <a:pos x="16" y="141"/>
                    </a:cxn>
                    <a:cxn ang="0">
                      <a:pos x="32" y="79"/>
                    </a:cxn>
                    <a:cxn ang="0">
                      <a:pos x="97" y="38"/>
                    </a:cxn>
                    <a:cxn ang="0">
                      <a:pos x="184" y="59"/>
                    </a:cxn>
                    <a:cxn ang="0">
                      <a:pos x="249" y="65"/>
                    </a:cxn>
                    <a:cxn ang="0">
                      <a:pos x="322" y="75"/>
                    </a:cxn>
                    <a:cxn ang="0">
                      <a:pos x="374" y="22"/>
                    </a:cxn>
                  </a:cxnLst>
                  <a:rect l="0" t="0" r="r" b="b"/>
                  <a:pathLst>
                    <a:path w="558" h="726">
                      <a:moveTo>
                        <a:pt x="374" y="22"/>
                      </a:moveTo>
                      <a:lnTo>
                        <a:pt x="388" y="8"/>
                      </a:lnTo>
                      <a:lnTo>
                        <a:pt x="404" y="2"/>
                      </a:lnTo>
                      <a:lnTo>
                        <a:pt x="423" y="0"/>
                      </a:lnTo>
                      <a:lnTo>
                        <a:pt x="441" y="4"/>
                      </a:lnTo>
                      <a:lnTo>
                        <a:pt x="459" y="14"/>
                      </a:lnTo>
                      <a:lnTo>
                        <a:pt x="475" y="24"/>
                      </a:lnTo>
                      <a:lnTo>
                        <a:pt x="500" y="44"/>
                      </a:lnTo>
                      <a:lnTo>
                        <a:pt x="526" y="61"/>
                      </a:lnTo>
                      <a:lnTo>
                        <a:pt x="550" y="81"/>
                      </a:lnTo>
                      <a:lnTo>
                        <a:pt x="554" y="83"/>
                      </a:lnTo>
                      <a:lnTo>
                        <a:pt x="558" y="91"/>
                      </a:lnTo>
                      <a:lnTo>
                        <a:pt x="558" y="101"/>
                      </a:lnTo>
                      <a:lnTo>
                        <a:pt x="556" y="105"/>
                      </a:lnTo>
                      <a:lnTo>
                        <a:pt x="552" y="107"/>
                      </a:lnTo>
                      <a:lnTo>
                        <a:pt x="546" y="109"/>
                      </a:lnTo>
                      <a:lnTo>
                        <a:pt x="524" y="119"/>
                      </a:lnTo>
                      <a:lnTo>
                        <a:pt x="502" y="131"/>
                      </a:lnTo>
                      <a:lnTo>
                        <a:pt x="489" y="150"/>
                      </a:lnTo>
                      <a:lnTo>
                        <a:pt x="479" y="170"/>
                      </a:lnTo>
                      <a:lnTo>
                        <a:pt x="467" y="190"/>
                      </a:lnTo>
                      <a:lnTo>
                        <a:pt x="451" y="206"/>
                      </a:lnTo>
                      <a:lnTo>
                        <a:pt x="435" y="220"/>
                      </a:lnTo>
                      <a:lnTo>
                        <a:pt x="417" y="234"/>
                      </a:lnTo>
                      <a:lnTo>
                        <a:pt x="404" y="253"/>
                      </a:lnTo>
                      <a:lnTo>
                        <a:pt x="392" y="283"/>
                      </a:lnTo>
                      <a:lnTo>
                        <a:pt x="384" y="313"/>
                      </a:lnTo>
                      <a:lnTo>
                        <a:pt x="376" y="346"/>
                      </a:lnTo>
                      <a:lnTo>
                        <a:pt x="340" y="366"/>
                      </a:lnTo>
                      <a:lnTo>
                        <a:pt x="324" y="378"/>
                      </a:lnTo>
                      <a:lnTo>
                        <a:pt x="309" y="394"/>
                      </a:lnTo>
                      <a:lnTo>
                        <a:pt x="307" y="410"/>
                      </a:lnTo>
                      <a:lnTo>
                        <a:pt x="311" y="427"/>
                      </a:lnTo>
                      <a:lnTo>
                        <a:pt x="320" y="441"/>
                      </a:lnTo>
                      <a:lnTo>
                        <a:pt x="328" y="453"/>
                      </a:lnTo>
                      <a:lnTo>
                        <a:pt x="344" y="475"/>
                      </a:lnTo>
                      <a:lnTo>
                        <a:pt x="356" y="501"/>
                      </a:lnTo>
                      <a:lnTo>
                        <a:pt x="364" y="528"/>
                      </a:lnTo>
                      <a:lnTo>
                        <a:pt x="360" y="556"/>
                      </a:lnTo>
                      <a:lnTo>
                        <a:pt x="354" y="600"/>
                      </a:lnTo>
                      <a:lnTo>
                        <a:pt x="354" y="647"/>
                      </a:lnTo>
                      <a:lnTo>
                        <a:pt x="301" y="679"/>
                      </a:lnTo>
                      <a:lnTo>
                        <a:pt x="261" y="712"/>
                      </a:lnTo>
                      <a:lnTo>
                        <a:pt x="241" y="726"/>
                      </a:lnTo>
                      <a:lnTo>
                        <a:pt x="235" y="724"/>
                      </a:lnTo>
                      <a:lnTo>
                        <a:pt x="206" y="710"/>
                      </a:lnTo>
                      <a:lnTo>
                        <a:pt x="176" y="699"/>
                      </a:lnTo>
                      <a:lnTo>
                        <a:pt x="148" y="689"/>
                      </a:lnTo>
                      <a:lnTo>
                        <a:pt x="143" y="681"/>
                      </a:lnTo>
                      <a:lnTo>
                        <a:pt x="143" y="673"/>
                      </a:lnTo>
                      <a:lnTo>
                        <a:pt x="141" y="667"/>
                      </a:lnTo>
                      <a:lnTo>
                        <a:pt x="143" y="659"/>
                      </a:lnTo>
                      <a:lnTo>
                        <a:pt x="160" y="647"/>
                      </a:lnTo>
                      <a:lnTo>
                        <a:pt x="178" y="635"/>
                      </a:lnTo>
                      <a:lnTo>
                        <a:pt x="196" y="621"/>
                      </a:lnTo>
                      <a:lnTo>
                        <a:pt x="212" y="606"/>
                      </a:lnTo>
                      <a:lnTo>
                        <a:pt x="222" y="588"/>
                      </a:lnTo>
                      <a:lnTo>
                        <a:pt x="226" y="566"/>
                      </a:lnTo>
                      <a:lnTo>
                        <a:pt x="226" y="534"/>
                      </a:lnTo>
                      <a:lnTo>
                        <a:pt x="216" y="503"/>
                      </a:lnTo>
                      <a:lnTo>
                        <a:pt x="200" y="477"/>
                      </a:lnTo>
                      <a:lnTo>
                        <a:pt x="178" y="455"/>
                      </a:lnTo>
                      <a:lnTo>
                        <a:pt x="152" y="437"/>
                      </a:lnTo>
                      <a:lnTo>
                        <a:pt x="127" y="445"/>
                      </a:lnTo>
                      <a:lnTo>
                        <a:pt x="115" y="441"/>
                      </a:lnTo>
                      <a:lnTo>
                        <a:pt x="105" y="425"/>
                      </a:lnTo>
                      <a:lnTo>
                        <a:pt x="99" y="406"/>
                      </a:lnTo>
                      <a:lnTo>
                        <a:pt x="91" y="366"/>
                      </a:lnTo>
                      <a:lnTo>
                        <a:pt x="83" y="344"/>
                      </a:lnTo>
                      <a:lnTo>
                        <a:pt x="71" y="323"/>
                      </a:lnTo>
                      <a:lnTo>
                        <a:pt x="56" y="305"/>
                      </a:lnTo>
                      <a:lnTo>
                        <a:pt x="46" y="283"/>
                      </a:lnTo>
                      <a:lnTo>
                        <a:pt x="52" y="271"/>
                      </a:lnTo>
                      <a:lnTo>
                        <a:pt x="85" y="239"/>
                      </a:lnTo>
                      <a:lnTo>
                        <a:pt x="93" y="226"/>
                      </a:lnTo>
                      <a:lnTo>
                        <a:pt x="93" y="210"/>
                      </a:lnTo>
                      <a:lnTo>
                        <a:pt x="77" y="190"/>
                      </a:lnTo>
                      <a:lnTo>
                        <a:pt x="58" y="172"/>
                      </a:lnTo>
                      <a:lnTo>
                        <a:pt x="36" y="158"/>
                      </a:lnTo>
                      <a:lnTo>
                        <a:pt x="16" y="141"/>
                      </a:lnTo>
                      <a:lnTo>
                        <a:pt x="0" y="97"/>
                      </a:lnTo>
                      <a:lnTo>
                        <a:pt x="32" y="79"/>
                      </a:lnTo>
                      <a:lnTo>
                        <a:pt x="67" y="61"/>
                      </a:lnTo>
                      <a:lnTo>
                        <a:pt x="97" y="38"/>
                      </a:lnTo>
                      <a:lnTo>
                        <a:pt x="158" y="40"/>
                      </a:lnTo>
                      <a:lnTo>
                        <a:pt x="184" y="59"/>
                      </a:lnTo>
                      <a:lnTo>
                        <a:pt x="214" y="67"/>
                      </a:lnTo>
                      <a:lnTo>
                        <a:pt x="249" y="65"/>
                      </a:lnTo>
                      <a:lnTo>
                        <a:pt x="293" y="97"/>
                      </a:lnTo>
                      <a:lnTo>
                        <a:pt x="322" y="75"/>
                      </a:lnTo>
                      <a:lnTo>
                        <a:pt x="350" y="50"/>
                      </a:lnTo>
                      <a:lnTo>
                        <a:pt x="374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21"/>
                <p:cNvSpPr>
                  <a:spLocks/>
                </p:cNvSpPr>
                <p:nvPr/>
              </p:nvSpPr>
              <p:spPr bwMode="auto">
                <a:xfrm>
                  <a:off x="2027375" y="2117058"/>
                  <a:ext cx="489140" cy="444630"/>
                </a:xfrm>
                <a:custGeom>
                  <a:avLst/>
                  <a:gdLst/>
                  <a:ahLst/>
                  <a:cxnLst>
                    <a:cxn ang="0">
                      <a:pos x="204" y="2"/>
                    </a:cxn>
                    <a:cxn ang="0">
                      <a:pos x="253" y="19"/>
                    </a:cxn>
                    <a:cxn ang="0">
                      <a:pos x="289" y="57"/>
                    </a:cxn>
                    <a:cxn ang="0">
                      <a:pos x="332" y="87"/>
                    </a:cxn>
                    <a:cxn ang="0">
                      <a:pos x="368" y="81"/>
                    </a:cxn>
                    <a:cxn ang="0">
                      <a:pos x="404" y="69"/>
                    </a:cxn>
                    <a:cxn ang="0">
                      <a:pos x="427" y="140"/>
                    </a:cxn>
                    <a:cxn ang="0">
                      <a:pos x="457" y="166"/>
                    </a:cxn>
                    <a:cxn ang="0">
                      <a:pos x="495" y="186"/>
                    </a:cxn>
                    <a:cxn ang="0">
                      <a:pos x="589" y="275"/>
                    </a:cxn>
                    <a:cxn ang="0">
                      <a:pos x="633" y="312"/>
                    </a:cxn>
                    <a:cxn ang="0">
                      <a:pos x="653" y="332"/>
                    </a:cxn>
                    <a:cxn ang="0">
                      <a:pos x="635" y="370"/>
                    </a:cxn>
                    <a:cxn ang="0">
                      <a:pos x="589" y="415"/>
                    </a:cxn>
                    <a:cxn ang="0">
                      <a:pos x="580" y="443"/>
                    </a:cxn>
                    <a:cxn ang="0">
                      <a:pos x="568" y="482"/>
                    </a:cxn>
                    <a:cxn ang="0">
                      <a:pos x="542" y="494"/>
                    </a:cxn>
                    <a:cxn ang="0">
                      <a:pos x="477" y="516"/>
                    </a:cxn>
                    <a:cxn ang="0">
                      <a:pos x="425" y="532"/>
                    </a:cxn>
                    <a:cxn ang="0">
                      <a:pos x="386" y="554"/>
                    </a:cxn>
                    <a:cxn ang="0">
                      <a:pos x="307" y="570"/>
                    </a:cxn>
                    <a:cxn ang="0">
                      <a:pos x="263" y="591"/>
                    </a:cxn>
                    <a:cxn ang="0">
                      <a:pos x="220" y="583"/>
                    </a:cxn>
                    <a:cxn ang="0">
                      <a:pos x="188" y="550"/>
                    </a:cxn>
                    <a:cxn ang="0">
                      <a:pos x="135" y="526"/>
                    </a:cxn>
                    <a:cxn ang="0">
                      <a:pos x="75" y="486"/>
                    </a:cxn>
                    <a:cxn ang="0">
                      <a:pos x="16" y="443"/>
                    </a:cxn>
                    <a:cxn ang="0">
                      <a:pos x="2" y="431"/>
                    </a:cxn>
                    <a:cxn ang="0">
                      <a:pos x="0" y="417"/>
                    </a:cxn>
                    <a:cxn ang="0">
                      <a:pos x="28" y="384"/>
                    </a:cxn>
                    <a:cxn ang="0">
                      <a:pos x="34" y="350"/>
                    </a:cxn>
                    <a:cxn ang="0">
                      <a:pos x="20" y="316"/>
                    </a:cxn>
                    <a:cxn ang="0">
                      <a:pos x="44" y="271"/>
                    </a:cxn>
                    <a:cxn ang="0">
                      <a:pos x="107" y="239"/>
                    </a:cxn>
                    <a:cxn ang="0">
                      <a:pos x="117" y="227"/>
                    </a:cxn>
                    <a:cxn ang="0">
                      <a:pos x="95" y="166"/>
                    </a:cxn>
                    <a:cxn ang="0">
                      <a:pos x="97" y="75"/>
                    </a:cxn>
                    <a:cxn ang="0">
                      <a:pos x="151" y="23"/>
                    </a:cxn>
                  </a:cxnLst>
                  <a:rect l="0" t="0" r="r" b="b"/>
                  <a:pathLst>
                    <a:path w="657" h="597">
                      <a:moveTo>
                        <a:pt x="180" y="0"/>
                      </a:moveTo>
                      <a:lnTo>
                        <a:pt x="204" y="2"/>
                      </a:lnTo>
                      <a:lnTo>
                        <a:pt x="228" y="8"/>
                      </a:lnTo>
                      <a:lnTo>
                        <a:pt x="253" y="19"/>
                      </a:lnTo>
                      <a:lnTo>
                        <a:pt x="271" y="37"/>
                      </a:lnTo>
                      <a:lnTo>
                        <a:pt x="289" y="57"/>
                      </a:lnTo>
                      <a:lnTo>
                        <a:pt x="307" y="73"/>
                      </a:lnTo>
                      <a:lnTo>
                        <a:pt x="332" y="87"/>
                      </a:lnTo>
                      <a:lnTo>
                        <a:pt x="350" y="87"/>
                      </a:lnTo>
                      <a:lnTo>
                        <a:pt x="368" y="81"/>
                      </a:lnTo>
                      <a:lnTo>
                        <a:pt x="386" y="73"/>
                      </a:lnTo>
                      <a:lnTo>
                        <a:pt x="404" y="69"/>
                      </a:lnTo>
                      <a:lnTo>
                        <a:pt x="415" y="85"/>
                      </a:lnTo>
                      <a:lnTo>
                        <a:pt x="427" y="140"/>
                      </a:lnTo>
                      <a:lnTo>
                        <a:pt x="437" y="156"/>
                      </a:lnTo>
                      <a:lnTo>
                        <a:pt x="457" y="166"/>
                      </a:lnTo>
                      <a:lnTo>
                        <a:pt x="477" y="174"/>
                      </a:lnTo>
                      <a:lnTo>
                        <a:pt x="495" y="186"/>
                      </a:lnTo>
                      <a:lnTo>
                        <a:pt x="528" y="215"/>
                      </a:lnTo>
                      <a:lnTo>
                        <a:pt x="589" y="275"/>
                      </a:lnTo>
                      <a:lnTo>
                        <a:pt x="621" y="302"/>
                      </a:lnTo>
                      <a:lnTo>
                        <a:pt x="633" y="312"/>
                      </a:lnTo>
                      <a:lnTo>
                        <a:pt x="643" y="320"/>
                      </a:lnTo>
                      <a:lnTo>
                        <a:pt x="653" y="332"/>
                      </a:lnTo>
                      <a:lnTo>
                        <a:pt x="657" y="346"/>
                      </a:lnTo>
                      <a:lnTo>
                        <a:pt x="635" y="370"/>
                      </a:lnTo>
                      <a:lnTo>
                        <a:pt x="611" y="391"/>
                      </a:lnTo>
                      <a:lnTo>
                        <a:pt x="589" y="415"/>
                      </a:lnTo>
                      <a:lnTo>
                        <a:pt x="583" y="427"/>
                      </a:lnTo>
                      <a:lnTo>
                        <a:pt x="580" y="443"/>
                      </a:lnTo>
                      <a:lnTo>
                        <a:pt x="580" y="471"/>
                      </a:lnTo>
                      <a:lnTo>
                        <a:pt x="568" y="482"/>
                      </a:lnTo>
                      <a:lnTo>
                        <a:pt x="556" y="490"/>
                      </a:lnTo>
                      <a:lnTo>
                        <a:pt x="542" y="494"/>
                      </a:lnTo>
                      <a:lnTo>
                        <a:pt x="510" y="504"/>
                      </a:lnTo>
                      <a:lnTo>
                        <a:pt x="477" y="516"/>
                      </a:lnTo>
                      <a:lnTo>
                        <a:pt x="443" y="524"/>
                      </a:lnTo>
                      <a:lnTo>
                        <a:pt x="425" y="532"/>
                      </a:lnTo>
                      <a:lnTo>
                        <a:pt x="404" y="544"/>
                      </a:lnTo>
                      <a:lnTo>
                        <a:pt x="386" y="554"/>
                      </a:lnTo>
                      <a:lnTo>
                        <a:pt x="330" y="562"/>
                      </a:lnTo>
                      <a:lnTo>
                        <a:pt x="307" y="570"/>
                      </a:lnTo>
                      <a:lnTo>
                        <a:pt x="285" y="583"/>
                      </a:lnTo>
                      <a:lnTo>
                        <a:pt x="263" y="591"/>
                      </a:lnTo>
                      <a:lnTo>
                        <a:pt x="238" y="597"/>
                      </a:lnTo>
                      <a:lnTo>
                        <a:pt x="220" y="583"/>
                      </a:lnTo>
                      <a:lnTo>
                        <a:pt x="204" y="564"/>
                      </a:lnTo>
                      <a:lnTo>
                        <a:pt x="188" y="550"/>
                      </a:lnTo>
                      <a:lnTo>
                        <a:pt x="168" y="540"/>
                      </a:lnTo>
                      <a:lnTo>
                        <a:pt x="135" y="526"/>
                      </a:lnTo>
                      <a:lnTo>
                        <a:pt x="105" y="508"/>
                      </a:lnTo>
                      <a:lnTo>
                        <a:pt x="75" y="486"/>
                      </a:lnTo>
                      <a:lnTo>
                        <a:pt x="46" y="463"/>
                      </a:lnTo>
                      <a:lnTo>
                        <a:pt x="16" y="443"/>
                      </a:lnTo>
                      <a:lnTo>
                        <a:pt x="8" y="437"/>
                      </a:lnTo>
                      <a:lnTo>
                        <a:pt x="2" y="431"/>
                      </a:lnTo>
                      <a:lnTo>
                        <a:pt x="2" y="425"/>
                      </a:lnTo>
                      <a:lnTo>
                        <a:pt x="0" y="417"/>
                      </a:lnTo>
                      <a:lnTo>
                        <a:pt x="0" y="409"/>
                      </a:lnTo>
                      <a:lnTo>
                        <a:pt x="28" y="384"/>
                      </a:lnTo>
                      <a:lnTo>
                        <a:pt x="36" y="368"/>
                      </a:lnTo>
                      <a:lnTo>
                        <a:pt x="34" y="350"/>
                      </a:lnTo>
                      <a:lnTo>
                        <a:pt x="26" y="332"/>
                      </a:lnTo>
                      <a:lnTo>
                        <a:pt x="20" y="316"/>
                      </a:lnTo>
                      <a:lnTo>
                        <a:pt x="18" y="298"/>
                      </a:lnTo>
                      <a:lnTo>
                        <a:pt x="44" y="271"/>
                      </a:lnTo>
                      <a:lnTo>
                        <a:pt x="73" y="253"/>
                      </a:lnTo>
                      <a:lnTo>
                        <a:pt x="107" y="239"/>
                      </a:lnTo>
                      <a:lnTo>
                        <a:pt x="109" y="235"/>
                      </a:lnTo>
                      <a:lnTo>
                        <a:pt x="117" y="227"/>
                      </a:lnTo>
                      <a:lnTo>
                        <a:pt x="119" y="223"/>
                      </a:lnTo>
                      <a:lnTo>
                        <a:pt x="95" y="166"/>
                      </a:lnTo>
                      <a:lnTo>
                        <a:pt x="77" y="107"/>
                      </a:lnTo>
                      <a:lnTo>
                        <a:pt x="97" y="75"/>
                      </a:lnTo>
                      <a:lnTo>
                        <a:pt x="121" y="47"/>
                      </a:lnTo>
                      <a:lnTo>
                        <a:pt x="151" y="23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22"/>
                <p:cNvSpPr>
                  <a:spLocks/>
                </p:cNvSpPr>
                <p:nvPr/>
              </p:nvSpPr>
              <p:spPr bwMode="auto">
                <a:xfrm>
                  <a:off x="2582776" y="3409242"/>
                  <a:ext cx="566568" cy="639761"/>
                </a:xfrm>
                <a:custGeom>
                  <a:avLst/>
                  <a:gdLst/>
                  <a:ahLst/>
                  <a:cxnLst>
                    <a:cxn ang="0">
                      <a:pos x="268" y="47"/>
                    </a:cxn>
                    <a:cxn ang="0">
                      <a:pos x="308" y="6"/>
                    </a:cxn>
                    <a:cxn ang="0">
                      <a:pos x="322" y="20"/>
                    </a:cxn>
                    <a:cxn ang="0">
                      <a:pos x="326" y="65"/>
                    </a:cxn>
                    <a:cxn ang="0">
                      <a:pos x="350" y="103"/>
                    </a:cxn>
                    <a:cxn ang="0">
                      <a:pos x="399" y="123"/>
                    </a:cxn>
                    <a:cxn ang="0">
                      <a:pos x="462" y="125"/>
                    </a:cxn>
                    <a:cxn ang="0">
                      <a:pos x="508" y="111"/>
                    </a:cxn>
                    <a:cxn ang="0">
                      <a:pos x="537" y="123"/>
                    </a:cxn>
                    <a:cxn ang="0">
                      <a:pos x="541" y="170"/>
                    </a:cxn>
                    <a:cxn ang="0">
                      <a:pos x="599" y="164"/>
                    </a:cxn>
                    <a:cxn ang="0">
                      <a:pos x="652" y="172"/>
                    </a:cxn>
                    <a:cxn ang="0">
                      <a:pos x="727" y="144"/>
                    </a:cxn>
                    <a:cxn ang="0">
                      <a:pos x="743" y="162"/>
                    </a:cxn>
                    <a:cxn ang="0">
                      <a:pos x="743" y="188"/>
                    </a:cxn>
                    <a:cxn ang="0">
                      <a:pos x="725" y="229"/>
                    </a:cxn>
                    <a:cxn ang="0">
                      <a:pos x="723" y="273"/>
                    </a:cxn>
                    <a:cxn ang="0">
                      <a:pos x="755" y="340"/>
                    </a:cxn>
                    <a:cxn ang="0">
                      <a:pos x="761" y="388"/>
                    </a:cxn>
                    <a:cxn ang="0">
                      <a:pos x="751" y="435"/>
                    </a:cxn>
                    <a:cxn ang="0">
                      <a:pos x="735" y="493"/>
                    </a:cxn>
                    <a:cxn ang="0">
                      <a:pos x="745" y="554"/>
                    </a:cxn>
                    <a:cxn ang="0">
                      <a:pos x="753" y="591"/>
                    </a:cxn>
                    <a:cxn ang="0">
                      <a:pos x="701" y="613"/>
                    </a:cxn>
                    <a:cxn ang="0">
                      <a:pos x="607" y="625"/>
                    </a:cxn>
                    <a:cxn ang="0">
                      <a:pos x="579" y="637"/>
                    </a:cxn>
                    <a:cxn ang="0">
                      <a:pos x="555" y="655"/>
                    </a:cxn>
                    <a:cxn ang="0">
                      <a:pos x="486" y="675"/>
                    </a:cxn>
                    <a:cxn ang="0">
                      <a:pos x="431" y="671"/>
                    </a:cxn>
                    <a:cxn ang="0">
                      <a:pos x="393" y="665"/>
                    </a:cxn>
                    <a:cxn ang="0">
                      <a:pos x="346" y="681"/>
                    </a:cxn>
                    <a:cxn ang="0">
                      <a:pos x="322" y="726"/>
                    </a:cxn>
                    <a:cxn ang="0">
                      <a:pos x="318" y="754"/>
                    </a:cxn>
                    <a:cxn ang="0">
                      <a:pos x="306" y="762"/>
                    </a:cxn>
                    <a:cxn ang="0">
                      <a:pos x="294" y="766"/>
                    </a:cxn>
                    <a:cxn ang="0">
                      <a:pos x="239" y="783"/>
                    </a:cxn>
                    <a:cxn ang="0">
                      <a:pos x="199" y="781"/>
                    </a:cxn>
                    <a:cxn ang="0">
                      <a:pos x="168" y="764"/>
                    </a:cxn>
                    <a:cxn ang="0">
                      <a:pos x="118" y="797"/>
                    </a:cxn>
                    <a:cxn ang="0">
                      <a:pos x="63" y="859"/>
                    </a:cxn>
                    <a:cxn ang="0">
                      <a:pos x="53" y="847"/>
                    </a:cxn>
                    <a:cxn ang="0">
                      <a:pos x="49" y="827"/>
                    </a:cxn>
                    <a:cxn ang="0">
                      <a:pos x="43" y="795"/>
                    </a:cxn>
                    <a:cxn ang="0">
                      <a:pos x="25" y="766"/>
                    </a:cxn>
                    <a:cxn ang="0">
                      <a:pos x="2" y="738"/>
                    </a:cxn>
                    <a:cxn ang="0">
                      <a:pos x="4" y="700"/>
                    </a:cxn>
                    <a:cxn ang="0">
                      <a:pos x="43" y="649"/>
                    </a:cxn>
                    <a:cxn ang="0">
                      <a:pos x="75" y="597"/>
                    </a:cxn>
                    <a:cxn ang="0">
                      <a:pos x="89" y="548"/>
                    </a:cxn>
                    <a:cxn ang="0">
                      <a:pos x="91" y="510"/>
                    </a:cxn>
                    <a:cxn ang="0">
                      <a:pos x="69" y="479"/>
                    </a:cxn>
                    <a:cxn ang="0">
                      <a:pos x="57" y="441"/>
                    </a:cxn>
                    <a:cxn ang="0">
                      <a:pos x="67" y="396"/>
                    </a:cxn>
                    <a:cxn ang="0">
                      <a:pos x="93" y="378"/>
                    </a:cxn>
                    <a:cxn ang="0">
                      <a:pos x="140" y="364"/>
                    </a:cxn>
                    <a:cxn ang="0">
                      <a:pos x="174" y="328"/>
                    </a:cxn>
                    <a:cxn ang="0">
                      <a:pos x="185" y="285"/>
                    </a:cxn>
                    <a:cxn ang="0">
                      <a:pos x="203" y="212"/>
                    </a:cxn>
                    <a:cxn ang="0">
                      <a:pos x="231" y="146"/>
                    </a:cxn>
                    <a:cxn ang="0">
                      <a:pos x="233" y="91"/>
                    </a:cxn>
                  </a:cxnLst>
                  <a:rect l="0" t="0" r="r" b="b"/>
                  <a:pathLst>
                    <a:path w="761" h="859">
                      <a:moveTo>
                        <a:pt x="233" y="91"/>
                      </a:moveTo>
                      <a:lnTo>
                        <a:pt x="268" y="47"/>
                      </a:lnTo>
                      <a:lnTo>
                        <a:pt x="302" y="0"/>
                      </a:lnTo>
                      <a:lnTo>
                        <a:pt x="308" y="6"/>
                      </a:lnTo>
                      <a:lnTo>
                        <a:pt x="314" y="14"/>
                      </a:lnTo>
                      <a:lnTo>
                        <a:pt x="322" y="20"/>
                      </a:lnTo>
                      <a:lnTo>
                        <a:pt x="322" y="43"/>
                      </a:lnTo>
                      <a:lnTo>
                        <a:pt x="326" y="65"/>
                      </a:lnTo>
                      <a:lnTo>
                        <a:pt x="336" y="85"/>
                      </a:lnTo>
                      <a:lnTo>
                        <a:pt x="350" y="103"/>
                      </a:lnTo>
                      <a:lnTo>
                        <a:pt x="369" y="115"/>
                      </a:lnTo>
                      <a:lnTo>
                        <a:pt x="399" y="123"/>
                      </a:lnTo>
                      <a:lnTo>
                        <a:pt x="429" y="127"/>
                      </a:lnTo>
                      <a:lnTo>
                        <a:pt x="462" y="125"/>
                      </a:lnTo>
                      <a:lnTo>
                        <a:pt x="492" y="115"/>
                      </a:lnTo>
                      <a:lnTo>
                        <a:pt x="508" y="111"/>
                      </a:lnTo>
                      <a:lnTo>
                        <a:pt x="522" y="113"/>
                      </a:lnTo>
                      <a:lnTo>
                        <a:pt x="537" y="123"/>
                      </a:lnTo>
                      <a:lnTo>
                        <a:pt x="539" y="148"/>
                      </a:lnTo>
                      <a:lnTo>
                        <a:pt x="541" y="170"/>
                      </a:lnTo>
                      <a:lnTo>
                        <a:pt x="571" y="166"/>
                      </a:lnTo>
                      <a:lnTo>
                        <a:pt x="599" y="164"/>
                      </a:lnTo>
                      <a:lnTo>
                        <a:pt x="626" y="174"/>
                      </a:lnTo>
                      <a:lnTo>
                        <a:pt x="652" y="172"/>
                      </a:lnTo>
                      <a:lnTo>
                        <a:pt x="678" y="164"/>
                      </a:lnTo>
                      <a:lnTo>
                        <a:pt x="727" y="144"/>
                      </a:lnTo>
                      <a:lnTo>
                        <a:pt x="731" y="150"/>
                      </a:lnTo>
                      <a:lnTo>
                        <a:pt x="743" y="162"/>
                      </a:lnTo>
                      <a:lnTo>
                        <a:pt x="747" y="168"/>
                      </a:lnTo>
                      <a:lnTo>
                        <a:pt x="743" y="188"/>
                      </a:lnTo>
                      <a:lnTo>
                        <a:pt x="735" y="208"/>
                      </a:lnTo>
                      <a:lnTo>
                        <a:pt x="725" y="229"/>
                      </a:lnTo>
                      <a:lnTo>
                        <a:pt x="721" y="249"/>
                      </a:lnTo>
                      <a:lnTo>
                        <a:pt x="723" y="273"/>
                      </a:lnTo>
                      <a:lnTo>
                        <a:pt x="731" y="295"/>
                      </a:lnTo>
                      <a:lnTo>
                        <a:pt x="755" y="340"/>
                      </a:lnTo>
                      <a:lnTo>
                        <a:pt x="761" y="364"/>
                      </a:lnTo>
                      <a:lnTo>
                        <a:pt x="761" y="388"/>
                      </a:lnTo>
                      <a:lnTo>
                        <a:pt x="759" y="413"/>
                      </a:lnTo>
                      <a:lnTo>
                        <a:pt x="751" y="435"/>
                      </a:lnTo>
                      <a:lnTo>
                        <a:pt x="739" y="463"/>
                      </a:lnTo>
                      <a:lnTo>
                        <a:pt x="735" y="493"/>
                      </a:lnTo>
                      <a:lnTo>
                        <a:pt x="737" y="524"/>
                      </a:lnTo>
                      <a:lnTo>
                        <a:pt x="745" y="554"/>
                      </a:lnTo>
                      <a:lnTo>
                        <a:pt x="761" y="580"/>
                      </a:lnTo>
                      <a:lnTo>
                        <a:pt x="753" y="591"/>
                      </a:lnTo>
                      <a:lnTo>
                        <a:pt x="745" y="599"/>
                      </a:lnTo>
                      <a:lnTo>
                        <a:pt x="701" y="613"/>
                      </a:lnTo>
                      <a:lnTo>
                        <a:pt x="656" y="623"/>
                      </a:lnTo>
                      <a:lnTo>
                        <a:pt x="607" y="625"/>
                      </a:lnTo>
                      <a:lnTo>
                        <a:pt x="593" y="629"/>
                      </a:lnTo>
                      <a:lnTo>
                        <a:pt x="579" y="637"/>
                      </a:lnTo>
                      <a:lnTo>
                        <a:pt x="567" y="647"/>
                      </a:lnTo>
                      <a:lnTo>
                        <a:pt x="555" y="655"/>
                      </a:lnTo>
                      <a:lnTo>
                        <a:pt x="520" y="667"/>
                      </a:lnTo>
                      <a:lnTo>
                        <a:pt x="486" y="675"/>
                      </a:lnTo>
                      <a:lnTo>
                        <a:pt x="452" y="675"/>
                      </a:lnTo>
                      <a:lnTo>
                        <a:pt x="431" y="671"/>
                      </a:lnTo>
                      <a:lnTo>
                        <a:pt x="413" y="667"/>
                      </a:lnTo>
                      <a:lnTo>
                        <a:pt x="393" y="665"/>
                      </a:lnTo>
                      <a:lnTo>
                        <a:pt x="375" y="669"/>
                      </a:lnTo>
                      <a:lnTo>
                        <a:pt x="346" y="681"/>
                      </a:lnTo>
                      <a:lnTo>
                        <a:pt x="324" y="700"/>
                      </a:lnTo>
                      <a:lnTo>
                        <a:pt x="322" y="726"/>
                      </a:lnTo>
                      <a:lnTo>
                        <a:pt x="324" y="750"/>
                      </a:lnTo>
                      <a:lnTo>
                        <a:pt x="318" y="754"/>
                      </a:lnTo>
                      <a:lnTo>
                        <a:pt x="312" y="760"/>
                      </a:lnTo>
                      <a:lnTo>
                        <a:pt x="306" y="762"/>
                      </a:lnTo>
                      <a:lnTo>
                        <a:pt x="300" y="766"/>
                      </a:lnTo>
                      <a:lnTo>
                        <a:pt x="294" y="766"/>
                      </a:lnTo>
                      <a:lnTo>
                        <a:pt x="266" y="772"/>
                      </a:lnTo>
                      <a:lnTo>
                        <a:pt x="239" y="783"/>
                      </a:lnTo>
                      <a:lnTo>
                        <a:pt x="211" y="793"/>
                      </a:lnTo>
                      <a:lnTo>
                        <a:pt x="199" y="781"/>
                      </a:lnTo>
                      <a:lnTo>
                        <a:pt x="183" y="770"/>
                      </a:lnTo>
                      <a:lnTo>
                        <a:pt x="168" y="764"/>
                      </a:lnTo>
                      <a:lnTo>
                        <a:pt x="150" y="768"/>
                      </a:lnTo>
                      <a:lnTo>
                        <a:pt x="118" y="797"/>
                      </a:lnTo>
                      <a:lnTo>
                        <a:pt x="91" y="827"/>
                      </a:lnTo>
                      <a:lnTo>
                        <a:pt x="63" y="859"/>
                      </a:lnTo>
                      <a:lnTo>
                        <a:pt x="55" y="851"/>
                      </a:lnTo>
                      <a:lnTo>
                        <a:pt x="53" y="847"/>
                      </a:lnTo>
                      <a:lnTo>
                        <a:pt x="49" y="843"/>
                      </a:lnTo>
                      <a:lnTo>
                        <a:pt x="49" y="827"/>
                      </a:lnTo>
                      <a:lnTo>
                        <a:pt x="47" y="811"/>
                      </a:lnTo>
                      <a:lnTo>
                        <a:pt x="43" y="795"/>
                      </a:lnTo>
                      <a:lnTo>
                        <a:pt x="35" y="781"/>
                      </a:lnTo>
                      <a:lnTo>
                        <a:pt x="25" y="766"/>
                      </a:lnTo>
                      <a:lnTo>
                        <a:pt x="11" y="754"/>
                      </a:lnTo>
                      <a:lnTo>
                        <a:pt x="2" y="738"/>
                      </a:lnTo>
                      <a:lnTo>
                        <a:pt x="0" y="720"/>
                      </a:lnTo>
                      <a:lnTo>
                        <a:pt x="4" y="700"/>
                      </a:lnTo>
                      <a:lnTo>
                        <a:pt x="15" y="681"/>
                      </a:lnTo>
                      <a:lnTo>
                        <a:pt x="43" y="649"/>
                      </a:lnTo>
                      <a:lnTo>
                        <a:pt x="61" y="625"/>
                      </a:lnTo>
                      <a:lnTo>
                        <a:pt x="75" y="597"/>
                      </a:lnTo>
                      <a:lnTo>
                        <a:pt x="85" y="568"/>
                      </a:lnTo>
                      <a:lnTo>
                        <a:pt x="89" y="548"/>
                      </a:lnTo>
                      <a:lnTo>
                        <a:pt x="93" y="530"/>
                      </a:lnTo>
                      <a:lnTo>
                        <a:pt x="91" y="510"/>
                      </a:lnTo>
                      <a:lnTo>
                        <a:pt x="81" y="493"/>
                      </a:lnTo>
                      <a:lnTo>
                        <a:pt x="69" y="479"/>
                      </a:lnTo>
                      <a:lnTo>
                        <a:pt x="59" y="463"/>
                      </a:lnTo>
                      <a:lnTo>
                        <a:pt x="57" y="441"/>
                      </a:lnTo>
                      <a:lnTo>
                        <a:pt x="61" y="419"/>
                      </a:lnTo>
                      <a:lnTo>
                        <a:pt x="67" y="396"/>
                      </a:lnTo>
                      <a:lnTo>
                        <a:pt x="79" y="388"/>
                      </a:lnTo>
                      <a:lnTo>
                        <a:pt x="93" y="378"/>
                      </a:lnTo>
                      <a:lnTo>
                        <a:pt x="118" y="374"/>
                      </a:lnTo>
                      <a:lnTo>
                        <a:pt x="140" y="364"/>
                      </a:lnTo>
                      <a:lnTo>
                        <a:pt x="160" y="348"/>
                      </a:lnTo>
                      <a:lnTo>
                        <a:pt x="174" y="328"/>
                      </a:lnTo>
                      <a:lnTo>
                        <a:pt x="183" y="307"/>
                      </a:lnTo>
                      <a:lnTo>
                        <a:pt x="185" y="285"/>
                      </a:lnTo>
                      <a:lnTo>
                        <a:pt x="189" y="263"/>
                      </a:lnTo>
                      <a:lnTo>
                        <a:pt x="203" y="212"/>
                      </a:lnTo>
                      <a:lnTo>
                        <a:pt x="225" y="162"/>
                      </a:lnTo>
                      <a:lnTo>
                        <a:pt x="231" y="146"/>
                      </a:lnTo>
                      <a:lnTo>
                        <a:pt x="231" y="109"/>
                      </a:lnTo>
                      <a:lnTo>
                        <a:pt x="233" y="91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47" name="Freeform 23"/>
                <p:cNvSpPr>
                  <a:spLocks/>
                </p:cNvSpPr>
                <p:nvPr/>
              </p:nvSpPr>
              <p:spPr bwMode="auto">
                <a:xfrm>
                  <a:off x="1664056" y="1562946"/>
                  <a:ext cx="438514" cy="391751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23" y="10"/>
                    </a:cxn>
                    <a:cxn ang="0">
                      <a:pos x="152" y="35"/>
                    </a:cxn>
                    <a:cxn ang="0">
                      <a:pos x="190" y="39"/>
                    </a:cxn>
                    <a:cxn ang="0">
                      <a:pos x="235" y="29"/>
                    </a:cxn>
                    <a:cxn ang="0">
                      <a:pos x="281" y="45"/>
                    </a:cxn>
                    <a:cxn ang="0">
                      <a:pos x="324" y="91"/>
                    </a:cxn>
                    <a:cxn ang="0">
                      <a:pos x="368" y="138"/>
                    </a:cxn>
                    <a:cxn ang="0">
                      <a:pos x="401" y="115"/>
                    </a:cxn>
                    <a:cxn ang="0">
                      <a:pos x="409" y="122"/>
                    </a:cxn>
                    <a:cxn ang="0">
                      <a:pos x="421" y="146"/>
                    </a:cxn>
                    <a:cxn ang="0">
                      <a:pos x="443" y="176"/>
                    </a:cxn>
                    <a:cxn ang="0">
                      <a:pos x="484" y="190"/>
                    </a:cxn>
                    <a:cxn ang="0">
                      <a:pos x="522" y="178"/>
                    </a:cxn>
                    <a:cxn ang="0">
                      <a:pos x="561" y="156"/>
                    </a:cxn>
                    <a:cxn ang="0">
                      <a:pos x="583" y="154"/>
                    </a:cxn>
                    <a:cxn ang="0">
                      <a:pos x="589" y="176"/>
                    </a:cxn>
                    <a:cxn ang="0">
                      <a:pos x="559" y="209"/>
                    </a:cxn>
                    <a:cxn ang="0">
                      <a:pos x="530" y="243"/>
                    </a:cxn>
                    <a:cxn ang="0">
                      <a:pos x="532" y="279"/>
                    </a:cxn>
                    <a:cxn ang="0">
                      <a:pos x="528" y="332"/>
                    </a:cxn>
                    <a:cxn ang="0">
                      <a:pos x="492" y="395"/>
                    </a:cxn>
                    <a:cxn ang="0">
                      <a:pos x="433" y="356"/>
                    </a:cxn>
                    <a:cxn ang="0">
                      <a:pos x="391" y="372"/>
                    </a:cxn>
                    <a:cxn ang="0">
                      <a:pos x="340" y="419"/>
                    </a:cxn>
                    <a:cxn ang="0">
                      <a:pos x="318" y="469"/>
                    </a:cxn>
                    <a:cxn ang="0">
                      <a:pos x="281" y="526"/>
                    </a:cxn>
                    <a:cxn ang="0">
                      <a:pos x="221" y="504"/>
                    </a:cxn>
                    <a:cxn ang="0">
                      <a:pos x="188" y="514"/>
                    </a:cxn>
                    <a:cxn ang="0">
                      <a:pos x="156" y="524"/>
                    </a:cxn>
                    <a:cxn ang="0">
                      <a:pos x="119" y="486"/>
                    </a:cxn>
                    <a:cxn ang="0">
                      <a:pos x="97" y="417"/>
                    </a:cxn>
                    <a:cxn ang="0">
                      <a:pos x="115" y="403"/>
                    </a:cxn>
                    <a:cxn ang="0">
                      <a:pos x="125" y="366"/>
                    </a:cxn>
                    <a:cxn ang="0">
                      <a:pos x="83" y="350"/>
                    </a:cxn>
                    <a:cxn ang="0">
                      <a:pos x="59" y="364"/>
                    </a:cxn>
                    <a:cxn ang="0">
                      <a:pos x="51" y="362"/>
                    </a:cxn>
                    <a:cxn ang="0">
                      <a:pos x="40" y="360"/>
                    </a:cxn>
                    <a:cxn ang="0">
                      <a:pos x="34" y="350"/>
                    </a:cxn>
                    <a:cxn ang="0">
                      <a:pos x="18" y="265"/>
                    </a:cxn>
                    <a:cxn ang="0">
                      <a:pos x="16" y="140"/>
                    </a:cxn>
                    <a:cxn ang="0">
                      <a:pos x="0" y="61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589" h="526">
                      <a:moveTo>
                        <a:pt x="47" y="6"/>
                      </a:moveTo>
                      <a:lnTo>
                        <a:pt x="81" y="0"/>
                      </a:lnTo>
                      <a:lnTo>
                        <a:pt x="115" y="0"/>
                      </a:lnTo>
                      <a:lnTo>
                        <a:pt x="123" y="10"/>
                      </a:lnTo>
                      <a:lnTo>
                        <a:pt x="134" y="20"/>
                      </a:lnTo>
                      <a:lnTo>
                        <a:pt x="152" y="35"/>
                      </a:lnTo>
                      <a:lnTo>
                        <a:pt x="170" y="41"/>
                      </a:lnTo>
                      <a:lnTo>
                        <a:pt x="190" y="39"/>
                      </a:lnTo>
                      <a:lnTo>
                        <a:pt x="213" y="35"/>
                      </a:lnTo>
                      <a:lnTo>
                        <a:pt x="235" y="29"/>
                      </a:lnTo>
                      <a:lnTo>
                        <a:pt x="255" y="27"/>
                      </a:lnTo>
                      <a:lnTo>
                        <a:pt x="281" y="45"/>
                      </a:lnTo>
                      <a:lnTo>
                        <a:pt x="304" y="67"/>
                      </a:lnTo>
                      <a:lnTo>
                        <a:pt x="324" y="91"/>
                      </a:lnTo>
                      <a:lnTo>
                        <a:pt x="346" y="115"/>
                      </a:lnTo>
                      <a:lnTo>
                        <a:pt x="368" y="138"/>
                      </a:lnTo>
                      <a:lnTo>
                        <a:pt x="385" y="126"/>
                      </a:lnTo>
                      <a:lnTo>
                        <a:pt x="401" y="115"/>
                      </a:lnTo>
                      <a:lnTo>
                        <a:pt x="405" y="120"/>
                      </a:lnTo>
                      <a:lnTo>
                        <a:pt x="409" y="122"/>
                      </a:lnTo>
                      <a:lnTo>
                        <a:pt x="415" y="128"/>
                      </a:lnTo>
                      <a:lnTo>
                        <a:pt x="421" y="146"/>
                      </a:lnTo>
                      <a:lnTo>
                        <a:pt x="431" y="162"/>
                      </a:lnTo>
                      <a:lnTo>
                        <a:pt x="443" y="176"/>
                      </a:lnTo>
                      <a:lnTo>
                        <a:pt x="461" y="186"/>
                      </a:lnTo>
                      <a:lnTo>
                        <a:pt x="484" y="190"/>
                      </a:lnTo>
                      <a:lnTo>
                        <a:pt x="504" y="188"/>
                      </a:lnTo>
                      <a:lnTo>
                        <a:pt x="522" y="178"/>
                      </a:lnTo>
                      <a:lnTo>
                        <a:pt x="542" y="168"/>
                      </a:lnTo>
                      <a:lnTo>
                        <a:pt x="561" y="156"/>
                      </a:lnTo>
                      <a:lnTo>
                        <a:pt x="579" y="146"/>
                      </a:lnTo>
                      <a:lnTo>
                        <a:pt x="583" y="154"/>
                      </a:lnTo>
                      <a:lnTo>
                        <a:pt x="585" y="160"/>
                      </a:lnTo>
                      <a:lnTo>
                        <a:pt x="589" y="176"/>
                      </a:lnTo>
                      <a:lnTo>
                        <a:pt x="575" y="194"/>
                      </a:lnTo>
                      <a:lnTo>
                        <a:pt x="559" y="209"/>
                      </a:lnTo>
                      <a:lnTo>
                        <a:pt x="542" y="225"/>
                      </a:lnTo>
                      <a:lnTo>
                        <a:pt x="530" y="243"/>
                      </a:lnTo>
                      <a:lnTo>
                        <a:pt x="528" y="261"/>
                      </a:lnTo>
                      <a:lnTo>
                        <a:pt x="532" y="279"/>
                      </a:lnTo>
                      <a:lnTo>
                        <a:pt x="538" y="297"/>
                      </a:lnTo>
                      <a:lnTo>
                        <a:pt x="528" y="332"/>
                      </a:lnTo>
                      <a:lnTo>
                        <a:pt x="514" y="364"/>
                      </a:lnTo>
                      <a:lnTo>
                        <a:pt x="492" y="395"/>
                      </a:lnTo>
                      <a:lnTo>
                        <a:pt x="463" y="374"/>
                      </a:lnTo>
                      <a:lnTo>
                        <a:pt x="433" y="356"/>
                      </a:lnTo>
                      <a:lnTo>
                        <a:pt x="419" y="356"/>
                      </a:lnTo>
                      <a:lnTo>
                        <a:pt x="391" y="372"/>
                      </a:lnTo>
                      <a:lnTo>
                        <a:pt x="354" y="401"/>
                      </a:lnTo>
                      <a:lnTo>
                        <a:pt x="340" y="419"/>
                      </a:lnTo>
                      <a:lnTo>
                        <a:pt x="330" y="439"/>
                      </a:lnTo>
                      <a:lnTo>
                        <a:pt x="318" y="469"/>
                      </a:lnTo>
                      <a:lnTo>
                        <a:pt x="302" y="500"/>
                      </a:lnTo>
                      <a:lnTo>
                        <a:pt x="281" y="526"/>
                      </a:lnTo>
                      <a:lnTo>
                        <a:pt x="251" y="514"/>
                      </a:lnTo>
                      <a:lnTo>
                        <a:pt x="221" y="504"/>
                      </a:lnTo>
                      <a:lnTo>
                        <a:pt x="204" y="508"/>
                      </a:lnTo>
                      <a:lnTo>
                        <a:pt x="188" y="514"/>
                      </a:lnTo>
                      <a:lnTo>
                        <a:pt x="172" y="522"/>
                      </a:lnTo>
                      <a:lnTo>
                        <a:pt x="156" y="524"/>
                      </a:lnTo>
                      <a:lnTo>
                        <a:pt x="142" y="516"/>
                      </a:lnTo>
                      <a:lnTo>
                        <a:pt x="119" y="486"/>
                      </a:lnTo>
                      <a:lnTo>
                        <a:pt x="103" y="453"/>
                      </a:lnTo>
                      <a:lnTo>
                        <a:pt x="97" y="417"/>
                      </a:lnTo>
                      <a:lnTo>
                        <a:pt x="107" y="411"/>
                      </a:lnTo>
                      <a:lnTo>
                        <a:pt x="115" y="403"/>
                      </a:lnTo>
                      <a:lnTo>
                        <a:pt x="125" y="397"/>
                      </a:lnTo>
                      <a:lnTo>
                        <a:pt x="125" y="366"/>
                      </a:lnTo>
                      <a:lnTo>
                        <a:pt x="95" y="348"/>
                      </a:lnTo>
                      <a:lnTo>
                        <a:pt x="83" y="350"/>
                      </a:lnTo>
                      <a:lnTo>
                        <a:pt x="71" y="356"/>
                      </a:lnTo>
                      <a:lnTo>
                        <a:pt x="59" y="364"/>
                      </a:lnTo>
                      <a:lnTo>
                        <a:pt x="55" y="364"/>
                      </a:lnTo>
                      <a:lnTo>
                        <a:pt x="51" y="362"/>
                      </a:lnTo>
                      <a:lnTo>
                        <a:pt x="47" y="362"/>
                      </a:lnTo>
                      <a:lnTo>
                        <a:pt x="40" y="360"/>
                      </a:lnTo>
                      <a:lnTo>
                        <a:pt x="34" y="354"/>
                      </a:lnTo>
                      <a:lnTo>
                        <a:pt x="34" y="350"/>
                      </a:lnTo>
                      <a:lnTo>
                        <a:pt x="24" y="308"/>
                      </a:lnTo>
                      <a:lnTo>
                        <a:pt x="18" y="265"/>
                      </a:lnTo>
                      <a:lnTo>
                        <a:pt x="16" y="221"/>
                      </a:lnTo>
                      <a:lnTo>
                        <a:pt x="16" y="140"/>
                      </a:lnTo>
                      <a:lnTo>
                        <a:pt x="12" y="99"/>
                      </a:lnTo>
                      <a:lnTo>
                        <a:pt x="0" y="61"/>
                      </a:lnTo>
                      <a:lnTo>
                        <a:pt x="22" y="33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48" name="Freeform 24"/>
                <p:cNvSpPr>
                  <a:spLocks/>
                </p:cNvSpPr>
                <p:nvPr/>
              </p:nvSpPr>
              <p:spPr bwMode="auto">
                <a:xfrm>
                  <a:off x="2467378" y="3933563"/>
                  <a:ext cx="702068" cy="657636"/>
                </a:xfrm>
                <a:custGeom>
                  <a:avLst/>
                  <a:gdLst/>
                  <a:ahLst/>
                  <a:cxnLst>
                    <a:cxn ang="0">
                      <a:pos x="572" y="6"/>
                    </a:cxn>
                    <a:cxn ang="0">
                      <a:pos x="635" y="6"/>
                    </a:cxn>
                    <a:cxn ang="0">
                      <a:pos x="714" y="6"/>
                    </a:cxn>
                    <a:cxn ang="0">
                      <a:pos x="698" y="50"/>
                    </a:cxn>
                    <a:cxn ang="0">
                      <a:pos x="704" y="77"/>
                    </a:cxn>
                    <a:cxn ang="0">
                      <a:pos x="754" y="109"/>
                    </a:cxn>
                    <a:cxn ang="0">
                      <a:pos x="813" y="121"/>
                    </a:cxn>
                    <a:cxn ang="0">
                      <a:pos x="876" y="119"/>
                    </a:cxn>
                    <a:cxn ang="0">
                      <a:pos x="910" y="157"/>
                    </a:cxn>
                    <a:cxn ang="0">
                      <a:pos x="902" y="232"/>
                    </a:cxn>
                    <a:cxn ang="0">
                      <a:pos x="928" y="279"/>
                    </a:cxn>
                    <a:cxn ang="0">
                      <a:pos x="943" y="325"/>
                    </a:cxn>
                    <a:cxn ang="0">
                      <a:pos x="928" y="372"/>
                    </a:cxn>
                    <a:cxn ang="0">
                      <a:pos x="880" y="447"/>
                    </a:cxn>
                    <a:cxn ang="0">
                      <a:pos x="847" y="481"/>
                    </a:cxn>
                    <a:cxn ang="0">
                      <a:pos x="809" y="507"/>
                    </a:cxn>
                    <a:cxn ang="0">
                      <a:pos x="771" y="558"/>
                    </a:cxn>
                    <a:cxn ang="0">
                      <a:pos x="726" y="620"/>
                    </a:cxn>
                    <a:cxn ang="0">
                      <a:pos x="698" y="693"/>
                    </a:cxn>
                    <a:cxn ang="0">
                      <a:pos x="680" y="750"/>
                    </a:cxn>
                    <a:cxn ang="0">
                      <a:pos x="631" y="774"/>
                    </a:cxn>
                    <a:cxn ang="0">
                      <a:pos x="566" y="764"/>
                    </a:cxn>
                    <a:cxn ang="0">
                      <a:pos x="503" y="752"/>
                    </a:cxn>
                    <a:cxn ang="0">
                      <a:pos x="441" y="744"/>
                    </a:cxn>
                    <a:cxn ang="0">
                      <a:pos x="388" y="740"/>
                    </a:cxn>
                    <a:cxn ang="0">
                      <a:pos x="370" y="760"/>
                    </a:cxn>
                    <a:cxn ang="0">
                      <a:pos x="390" y="806"/>
                    </a:cxn>
                    <a:cxn ang="0">
                      <a:pos x="392" y="851"/>
                    </a:cxn>
                    <a:cxn ang="0">
                      <a:pos x="360" y="879"/>
                    </a:cxn>
                    <a:cxn ang="0">
                      <a:pos x="313" y="883"/>
                    </a:cxn>
                    <a:cxn ang="0">
                      <a:pos x="269" y="855"/>
                    </a:cxn>
                    <a:cxn ang="0">
                      <a:pos x="220" y="813"/>
                    </a:cxn>
                    <a:cxn ang="0">
                      <a:pos x="230" y="756"/>
                    </a:cxn>
                    <a:cxn ang="0">
                      <a:pos x="208" y="738"/>
                    </a:cxn>
                    <a:cxn ang="0">
                      <a:pos x="74" y="736"/>
                    </a:cxn>
                    <a:cxn ang="0">
                      <a:pos x="46" y="697"/>
                    </a:cxn>
                    <a:cxn ang="0">
                      <a:pos x="42" y="629"/>
                    </a:cxn>
                    <a:cxn ang="0">
                      <a:pos x="22" y="580"/>
                    </a:cxn>
                    <a:cxn ang="0">
                      <a:pos x="16" y="523"/>
                    </a:cxn>
                    <a:cxn ang="0">
                      <a:pos x="0" y="469"/>
                    </a:cxn>
                    <a:cxn ang="0">
                      <a:pos x="40" y="410"/>
                    </a:cxn>
                    <a:cxn ang="0">
                      <a:pos x="26" y="376"/>
                    </a:cxn>
                    <a:cxn ang="0">
                      <a:pos x="30" y="345"/>
                    </a:cxn>
                    <a:cxn ang="0">
                      <a:pos x="56" y="283"/>
                    </a:cxn>
                    <a:cxn ang="0">
                      <a:pos x="58" y="222"/>
                    </a:cxn>
                    <a:cxn ang="0">
                      <a:pos x="74" y="178"/>
                    </a:cxn>
                    <a:cxn ang="0">
                      <a:pos x="117" y="133"/>
                    </a:cxn>
                    <a:cxn ang="0">
                      <a:pos x="196" y="188"/>
                    </a:cxn>
                    <a:cxn ang="0">
                      <a:pos x="226" y="196"/>
                    </a:cxn>
                    <a:cxn ang="0">
                      <a:pos x="257" y="174"/>
                    </a:cxn>
                    <a:cxn ang="0">
                      <a:pos x="285" y="135"/>
                    </a:cxn>
                    <a:cxn ang="0">
                      <a:pos x="319" y="119"/>
                    </a:cxn>
                    <a:cxn ang="0">
                      <a:pos x="362" y="139"/>
                    </a:cxn>
                    <a:cxn ang="0">
                      <a:pos x="400" y="135"/>
                    </a:cxn>
                    <a:cxn ang="0">
                      <a:pos x="445" y="127"/>
                    </a:cxn>
                    <a:cxn ang="0">
                      <a:pos x="477" y="145"/>
                    </a:cxn>
                    <a:cxn ang="0">
                      <a:pos x="518" y="111"/>
                    </a:cxn>
                    <a:cxn ang="0">
                      <a:pos x="532" y="22"/>
                    </a:cxn>
                  </a:cxnLst>
                  <a:rect l="0" t="0" r="r" b="b"/>
                  <a:pathLst>
                    <a:path w="943" h="883">
                      <a:moveTo>
                        <a:pt x="540" y="0"/>
                      </a:moveTo>
                      <a:lnTo>
                        <a:pt x="572" y="6"/>
                      </a:lnTo>
                      <a:lnTo>
                        <a:pt x="605" y="8"/>
                      </a:lnTo>
                      <a:lnTo>
                        <a:pt x="635" y="6"/>
                      </a:lnTo>
                      <a:lnTo>
                        <a:pt x="675" y="2"/>
                      </a:lnTo>
                      <a:lnTo>
                        <a:pt x="714" y="6"/>
                      </a:lnTo>
                      <a:lnTo>
                        <a:pt x="702" y="34"/>
                      </a:lnTo>
                      <a:lnTo>
                        <a:pt x="698" y="50"/>
                      </a:lnTo>
                      <a:lnTo>
                        <a:pt x="696" y="64"/>
                      </a:lnTo>
                      <a:lnTo>
                        <a:pt x="704" y="77"/>
                      </a:lnTo>
                      <a:lnTo>
                        <a:pt x="726" y="97"/>
                      </a:lnTo>
                      <a:lnTo>
                        <a:pt x="754" y="109"/>
                      </a:lnTo>
                      <a:lnTo>
                        <a:pt x="783" y="117"/>
                      </a:lnTo>
                      <a:lnTo>
                        <a:pt x="813" y="121"/>
                      </a:lnTo>
                      <a:lnTo>
                        <a:pt x="843" y="119"/>
                      </a:lnTo>
                      <a:lnTo>
                        <a:pt x="876" y="119"/>
                      </a:lnTo>
                      <a:lnTo>
                        <a:pt x="908" y="121"/>
                      </a:lnTo>
                      <a:lnTo>
                        <a:pt x="910" y="157"/>
                      </a:lnTo>
                      <a:lnTo>
                        <a:pt x="908" y="196"/>
                      </a:lnTo>
                      <a:lnTo>
                        <a:pt x="902" y="232"/>
                      </a:lnTo>
                      <a:lnTo>
                        <a:pt x="914" y="254"/>
                      </a:lnTo>
                      <a:lnTo>
                        <a:pt x="928" y="279"/>
                      </a:lnTo>
                      <a:lnTo>
                        <a:pt x="943" y="301"/>
                      </a:lnTo>
                      <a:lnTo>
                        <a:pt x="943" y="325"/>
                      </a:lnTo>
                      <a:lnTo>
                        <a:pt x="939" y="350"/>
                      </a:lnTo>
                      <a:lnTo>
                        <a:pt x="928" y="372"/>
                      </a:lnTo>
                      <a:lnTo>
                        <a:pt x="902" y="408"/>
                      </a:lnTo>
                      <a:lnTo>
                        <a:pt x="880" y="447"/>
                      </a:lnTo>
                      <a:lnTo>
                        <a:pt x="866" y="467"/>
                      </a:lnTo>
                      <a:lnTo>
                        <a:pt x="847" y="481"/>
                      </a:lnTo>
                      <a:lnTo>
                        <a:pt x="827" y="493"/>
                      </a:lnTo>
                      <a:lnTo>
                        <a:pt x="809" y="507"/>
                      </a:lnTo>
                      <a:lnTo>
                        <a:pt x="793" y="525"/>
                      </a:lnTo>
                      <a:lnTo>
                        <a:pt x="771" y="558"/>
                      </a:lnTo>
                      <a:lnTo>
                        <a:pt x="748" y="588"/>
                      </a:lnTo>
                      <a:lnTo>
                        <a:pt x="726" y="620"/>
                      </a:lnTo>
                      <a:lnTo>
                        <a:pt x="710" y="657"/>
                      </a:lnTo>
                      <a:lnTo>
                        <a:pt x="698" y="693"/>
                      </a:lnTo>
                      <a:lnTo>
                        <a:pt x="690" y="722"/>
                      </a:lnTo>
                      <a:lnTo>
                        <a:pt x="680" y="750"/>
                      </a:lnTo>
                      <a:lnTo>
                        <a:pt x="663" y="774"/>
                      </a:lnTo>
                      <a:lnTo>
                        <a:pt x="631" y="774"/>
                      </a:lnTo>
                      <a:lnTo>
                        <a:pt x="599" y="772"/>
                      </a:lnTo>
                      <a:lnTo>
                        <a:pt x="566" y="764"/>
                      </a:lnTo>
                      <a:lnTo>
                        <a:pt x="536" y="756"/>
                      </a:lnTo>
                      <a:lnTo>
                        <a:pt x="503" y="752"/>
                      </a:lnTo>
                      <a:lnTo>
                        <a:pt x="471" y="750"/>
                      </a:lnTo>
                      <a:lnTo>
                        <a:pt x="441" y="744"/>
                      </a:lnTo>
                      <a:lnTo>
                        <a:pt x="414" y="740"/>
                      </a:lnTo>
                      <a:lnTo>
                        <a:pt x="388" y="740"/>
                      </a:lnTo>
                      <a:lnTo>
                        <a:pt x="378" y="750"/>
                      </a:lnTo>
                      <a:lnTo>
                        <a:pt x="370" y="760"/>
                      </a:lnTo>
                      <a:lnTo>
                        <a:pt x="380" y="784"/>
                      </a:lnTo>
                      <a:lnTo>
                        <a:pt x="390" y="806"/>
                      </a:lnTo>
                      <a:lnTo>
                        <a:pt x="396" y="829"/>
                      </a:lnTo>
                      <a:lnTo>
                        <a:pt x="392" y="851"/>
                      </a:lnTo>
                      <a:lnTo>
                        <a:pt x="378" y="867"/>
                      </a:lnTo>
                      <a:lnTo>
                        <a:pt x="360" y="879"/>
                      </a:lnTo>
                      <a:lnTo>
                        <a:pt x="338" y="883"/>
                      </a:lnTo>
                      <a:lnTo>
                        <a:pt x="313" y="883"/>
                      </a:lnTo>
                      <a:lnTo>
                        <a:pt x="293" y="873"/>
                      </a:lnTo>
                      <a:lnTo>
                        <a:pt x="269" y="855"/>
                      </a:lnTo>
                      <a:lnTo>
                        <a:pt x="242" y="835"/>
                      </a:lnTo>
                      <a:lnTo>
                        <a:pt x="220" y="813"/>
                      </a:lnTo>
                      <a:lnTo>
                        <a:pt x="224" y="784"/>
                      </a:lnTo>
                      <a:lnTo>
                        <a:pt x="230" y="756"/>
                      </a:lnTo>
                      <a:lnTo>
                        <a:pt x="218" y="748"/>
                      </a:lnTo>
                      <a:lnTo>
                        <a:pt x="208" y="738"/>
                      </a:lnTo>
                      <a:lnTo>
                        <a:pt x="141" y="736"/>
                      </a:lnTo>
                      <a:lnTo>
                        <a:pt x="74" y="736"/>
                      </a:lnTo>
                      <a:lnTo>
                        <a:pt x="60" y="718"/>
                      </a:lnTo>
                      <a:lnTo>
                        <a:pt x="46" y="697"/>
                      </a:lnTo>
                      <a:lnTo>
                        <a:pt x="46" y="651"/>
                      </a:lnTo>
                      <a:lnTo>
                        <a:pt x="42" y="629"/>
                      </a:lnTo>
                      <a:lnTo>
                        <a:pt x="34" y="606"/>
                      </a:lnTo>
                      <a:lnTo>
                        <a:pt x="22" y="580"/>
                      </a:lnTo>
                      <a:lnTo>
                        <a:pt x="18" y="552"/>
                      </a:lnTo>
                      <a:lnTo>
                        <a:pt x="16" y="523"/>
                      </a:lnTo>
                      <a:lnTo>
                        <a:pt x="10" y="495"/>
                      </a:lnTo>
                      <a:lnTo>
                        <a:pt x="0" y="469"/>
                      </a:lnTo>
                      <a:lnTo>
                        <a:pt x="22" y="441"/>
                      </a:lnTo>
                      <a:lnTo>
                        <a:pt x="40" y="410"/>
                      </a:lnTo>
                      <a:lnTo>
                        <a:pt x="36" y="392"/>
                      </a:lnTo>
                      <a:lnTo>
                        <a:pt x="26" y="376"/>
                      </a:lnTo>
                      <a:lnTo>
                        <a:pt x="22" y="358"/>
                      </a:lnTo>
                      <a:lnTo>
                        <a:pt x="30" y="345"/>
                      </a:lnTo>
                      <a:lnTo>
                        <a:pt x="40" y="331"/>
                      </a:lnTo>
                      <a:lnTo>
                        <a:pt x="56" y="283"/>
                      </a:lnTo>
                      <a:lnTo>
                        <a:pt x="62" y="263"/>
                      </a:lnTo>
                      <a:lnTo>
                        <a:pt x="58" y="222"/>
                      </a:lnTo>
                      <a:lnTo>
                        <a:pt x="58" y="202"/>
                      </a:lnTo>
                      <a:lnTo>
                        <a:pt x="74" y="178"/>
                      </a:lnTo>
                      <a:lnTo>
                        <a:pt x="97" y="155"/>
                      </a:lnTo>
                      <a:lnTo>
                        <a:pt x="117" y="133"/>
                      </a:lnTo>
                      <a:lnTo>
                        <a:pt x="157" y="161"/>
                      </a:lnTo>
                      <a:lnTo>
                        <a:pt x="196" y="188"/>
                      </a:lnTo>
                      <a:lnTo>
                        <a:pt x="210" y="194"/>
                      </a:lnTo>
                      <a:lnTo>
                        <a:pt x="226" y="196"/>
                      </a:lnTo>
                      <a:lnTo>
                        <a:pt x="240" y="190"/>
                      </a:lnTo>
                      <a:lnTo>
                        <a:pt x="257" y="174"/>
                      </a:lnTo>
                      <a:lnTo>
                        <a:pt x="271" y="155"/>
                      </a:lnTo>
                      <a:lnTo>
                        <a:pt x="285" y="135"/>
                      </a:lnTo>
                      <a:lnTo>
                        <a:pt x="303" y="121"/>
                      </a:lnTo>
                      <a:lnTo>
                        <a:pt x="319" y="119"/>
                      </a:lnTo>
                      <a:lnTo>
                        <a:pt x="333" y="123"/>
                      </a:lnTo>
                      <a:lnTo>
                        <a:pt x="362" y="139"/>
                      </a:lnTo>
                      <a:lnTo>
                        <a:pt x="376" y="145"/>
                      </a:lnTo>
                      <a:lnTo>
                        <a:pt x="400" y="135"/>
                      </a:lnTo>
                      <a:lnTo>
                        <a:pt x="427" y="125"/>
                      </a:lnTo>
                      <a:lnTo>
                        <a:pt x="445" y="127"/>
                      </a:lnTo>
                      <a:lnTo>
                        <a:pt x="461" y="135"/>
                      </a:lnTo>
                      <a:lnTo>
                        <a:pt x="477" y="145"/>
                      </a:lnTo>
                      <a:lnTo>
                        <a:pt x="499" y="129"/>
                      </a:lnTo>
                      <a:lnTo>
                        <a:pt x="518" y="111"/>
                      </a:lnTo>
                      <a:lnTo>
                        <a:pt x="526" y="89"/>
                      </a:lnTo>
                      <a:lnTo>
                        <a:pt x="532" y="22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</a:t>
                  </a:r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825614" y="4365532"/>
                  <a:ext cx="444470" cy="409626"/>
                </a:xfrm>
                <a:custGeom>
                  <a:avLst/>
                  <a:gdLst/>
                  <a:ahLst/>
                  <a:cxnLst>
                    <a:cxn ang="0">
                      <a:pos x="196" y="6"/>
                    </a:cxn>
                    <a:cxn ang="0">
                      <a:pos x="230" y="36"/>
                    </a:cxn>
                    <a:cxn ang="0">
                      <a:pos x="230" y="87"/>
                    </a:cxn>
                    <a:cxn ang="0">
                      <a:pos x="222" y="164"/>
                    </a:cxn>
                    <a:cxn ang="0">
                      <a:pos x="281" y="196"/>
                    </a:cxn>
                    <a:cxn ang="0">
                      <a:pos x="329" y="218"/>
                    </a:cxn>
                    <a:cxn ang="0">
                      <a:pos x="366" y="214"/>
                    </a:cxn>
                    <a:cxn ang="0">
                      <a:pos x="402" y="222"/>
                    </a:cxn>
                    <a:cxn ang="0">
                      <a:pos x="439" y="247"/>
                    </a:cxn>
                    <a:cxn ang="0">
                      <a:pos x="493" y="243"/>
                    </a:cxn>
                    <a:cxn ang="0">
                      <a:pos x="554" y="204"/>
                    </a:cxn>
                    <a:cxn ang="0">
                      <a:pos x="597" y="212"/>
                    </a:cxn>
                    <a:cxn ang="0">
                      <a:pos x="568" y="334"/>
                    </a:cxn>
                    <a:cxn ang="0">
                      <a:pos x="568" y="374"/>
                    </a:cxn>
                    <a:cxn ang="0">
                      <a:pos x="560" y="412"/>
                    </a:cxn>
                    <a:cxn ang="0">
                      <a:pos x="538" y="449"/>
                    </a:cxn>
                    <a:cxn ang="0">
                      <a:pos x="536" y="524"/>
                    </a:cxn>
                    <a:cxn ang="0">
                      <a:pos x="447" y="534"/>
                    </a:cxn>
                    <a:cxn ang="0">
                      <a:pos x="360" y="550"/>
                    </a:cxn>
                    <a:cxn ang="0">
                      <a:pos x="303" y="520"/>
                    </a:cxn>
                    <a:cxn ang="0">
                      <a:pos x="242" y="491"/>
                    </a:cxn>
                    <a:cxn ang="0">
                      <a:pos x="192" y="506"/>
                    </a:cxn>
                    <a:cxn ang="0">
                      <a:pos x="143" y="528"/>
                    </a:cxn>
                    <a:cxn ang="0">
                      <a:pos x="109" y="457"/>
                    </a:cxn>
                    <a:cxn ang="0">
                      <a:pos x="91" y="394"/>
                    </a:cxn>
                    <a:cxn ang="0">
                      <a:pos x="58" y="360"/>
                    </a:cxn>
                    <a:cxn ang="0">
                      <a:pos x="34" y="322"/>
                    </a:cxn>
                    <a:cxn ang="0">
                      <a:pos x="34" y="247"/>
                    </a:cxn>
                    <a:cxn ang="0">
                      <a:pos x="22" y="194"/>
                    </a:cxn>
                    <a:cxn ang="0">
                      <a:pos x="2" y="166"/>
                    </a:cxn>
                    <a:cxn ang="0">
                      <a:pos x="34" y="113"/>
                    </a:cxn>
                    <a:cxn ang="0">
                      <a:pos x="74" y="87"/>
                    </a:cxn>
                    <a:cxn ang="0">
                      <a:pos x="111" y="73"/>
                    </a:cxn>
                    <a:cxn ang="0">
                      <a:pos x="174" y="0"/>
                    </a:cxn>
                  </a:cxnLst>
                  <a:rect l="0" t="0" r="r" b="b"/>
                  <a:pathLst>
                    <a:path w="597" h="550">
                      <a:moveTo>
                        <a:pt x="174" y="0"/>
                      </a:moveTo>
                      <a:lnTo>
                        <a:pt x="196" y="6"/>
                      </a:lnTo>
                      <a:lnTo>
                        <a:pt x="216" y="20"/>
                      </a:lnTo>
                      <a:lnTo>
                        <a:pt x="230" y="36"/>
                      </a:lnTo>
                      <a:lnTo>
                        <a:pt x="240" y="59"/>
                      </a:lnTo>
                      <a:lnTo>
                        <a:pt x="230" y="87"/>
                      </a:lnTo>
                      <a:lnTo>
                        <a:pt x="198" y="140"/>
                      </a:lnTo>
                      <a:lnTo>
                        <a:pt x="222" y="164"/>
                      </a:lnTo>
                      <a:lnTo>
                        <a:pt x="250" y="182"/>
                      </a:lnTo>
                      <a:lnTo>
                        <a:pt x="281" y="196"/>
                      </a:lnTo>
                      <a:lnTo>
                        <a:pt x="311" y="212"/>
                      </a:lnTo>
                      <a:lnTo>
                        <a:pt x="329" y="218"/>
                      </a:lnTo>
                      <a:lnTo>
                        <a:pt x="348" y="218"/>
                      </a:lnTo>
                      <a:lnTo>
                        <a:pt x="366" y="214"/>
                      </a:lnTo>
                      <a:lnTo>
                        <a:pt x="384" y="212"/>
                      </a:lnTo>
                      <a:lnTo>
                        <a:pt x="402" y="222"/>
                      </a:lnTo>
                      <a:lnTo>
                        <a:pt x="420" y="237"/>
                      </a:lnTo>
                      <a:lnTo>
                        <a:pt x="439" y="247"/>
                      </a:lnTo>
                      <a:lnTo>
                        <a:pt x="459" y="253"/>
                      </a:lnTo>
                      <a:lnTo>
                        <a:pt x="493" y="243"/>
                      </a:lnTo>
                      <a:lnTo>
                        <a:pt x="526" y="224"/>
                      </a:lnTo>
                      <a:lnTo>
                        <a:pt x="554" y="204"/>
                      </a:lnTo>
                      <a:lnTo>
                        <a:pt x="560" y="202"/>
                      </a:lnTo>
                      <a:lnTo>
                        <a:pt x="597" y="212"/>
                      </a:lnTo>
                      <a:lnTo>
                        <a:pt x="580" y="293"/>
                      </a:lnTo>
                      <a:lnTo>
                        <a:pt x="568" y="334"/>
                      </a:lnTo>
                      <a:lnTo>
                        <a:pt x="564" y="354"/>
                      </a:lnTo>
                      <a:lnTo>
                        <a:pt x="568" y="374"/>
                      </a:lnTo>
                      <a:lnTo>
                        <a:pt x="570" y="394"/>
                      </a:lnTo>
                      <a:lnTo>
                        <a:pt x="560" y="412"/>
                      </a:lnTo>
                      <a:lnTo>
                        <a:pt x="548" y="431"/>
                      </a:lnTo>
                      <a:lnTo>
                        <a:pt x="538" y="449"/>
                      </a:lnTo>
                      <a:lnTo>
                        <a:pt x="536" y="485"/>
                      </a:lnTo>
                      <a:lnTo>
                        <a:pt x="536" y="524"/>
                      </a:lnTo>
                      <a:lnTo>
                        <a:pt x="491" y="526"/>
                      </a:lnTo>
                      <a:lnTo>
                        <a:pt x="447" y="534"/>
                      </a:lnTo>
                      <a:lnTo>
                        <a:pt x="404" y="544"/>
                      </a:lnTo>
                      <a:lnTo>
                        <a:pt x="360" y="550"/>
                      </a:lnTo>
                      <a:lnTo>
                        <a:pt x="331" y="538"/>
                      </a:lnTo>
                      <a:lnTo>
                        <a:pt x="303" y="520"/>
                      </a:lnTo>
                      <a:lnTo>
                        <a:pt x="275" y="503"/>
                      </a:lnTo>
                      <a:lnTo>
                        <a:pt x="242" y="491"/>
                      </a:lnTo>
                      <a:lnTo>
                        <a:pt x="216" y="495"/>
                      </a:lnTo>
                      <a:lnTo>
                        <a:pt x="192" y="506"/>
                      </a:lnTo>
                      <a:lnTo>
                        <a:pt x="168" y="518"/>
                      </a:lnTo>
                      <a:lnTo>
                        <a:pt x="143" y="528"/>
                      </a:lnTo>
                      <a:lnTo>
                        <a:pt x="117" y="536"/>
                      </a:lnTo>
                      <a:lnTo>
                        <a:pt x="109" y="457"/>
                      </a:lnTo>
                      <a:lnTo>
                        <a:pt x="105" y="412"/>
                      </a:lnTo>
                      <a:lnTo>
                        <a:pt x="91" y="394"/>
                      </a:lnTo>
                      <a:lnTo>
                        <a:pt x="74" y="378"/>
                      </a:lnTo>
                      <a:lnTo>
                        <a:pt x="58" y="360"/>
                      </a:lnTo>
                      <a:lnTo>
                        <a:pt x="44" y="342"/>
                      </a:lnTo>
                      <a:lnTo>
                        <a:pt x="34" y="322"/>
                      </a:lnTo>
                      <a:lnTo>
                        <a:pt x="32" y="285"/>
                      </a:lnTo>
                      <a:lnTo>
                        <a:pt x="34" y="247"/>
                      </a:lnTo>
                      <a:lnTo>
                        <a:pt x="32" y="208"/>
                      </a:lnTo>
                      <a:lnTo>
                        <a:pt x="22" y="194"/>
                      </a:lnTo>
                      <a:lnTo>
                        <a:pt x="10" y="180"/>
                      </a:lnTo>
                      <a:lnTo>
                        <a:pt x="2" y="166"/>
                      </a:lnTo>
                      <a:lnTo>
                        <a:pt x="0" y="148"/>
                      </a:lnTo>
                      <a:lnTo>
                        <a:pt x="34" y="113"/>
                      </a:lnTo>
                      <a:lnTo>
                        <a:pt x="56" y="95"/>
                      </a:lnTo>
                      <a:lnTo>
                        <a:pt x="74" y="87"/>
                      </a:lnTo>
                      <a:lnTo>
                        <a:pt x="93" y="81"/>
                      </a:lnTo>
                      <a:lnTo>
                        <a:pt x="111" y="73"/>
                      </a:lnTo>
                      <a:lnTo>
                        <a:pt x="141" y="36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50" name="Freeform 27"/>
                <p:cNvSpPr>
                  <a:spLocks/>
                </p:cNvSpPr>
                <p:nvPr/>
              </p:nvSpPr>
              <p:spPr bwMode="auto">
                <a:xfrm>
                  <a:off x="2292419" y="1570394"/>
                  <a:ext cx="457871" cy="443141"/>
                </a:xfrm>
                <a:custGeom>
                  <a:avLst/>
                  <a:gdLst/>
                  <a:ahLst/>
                  <a:cxnLst>
                    <a:cxn ang="0">
                      <a:pos x="318" y="0"/>
                    </a:cxn>
                    <a:cxn ang="0">
                      <a:pos x="386" y="6"/>
                    </a:cxn>
                    <a:cxn ang="0">
                      <a:pos x="455" y="69"/>
                    </a:cxn>
                    <a:cxn ang="0">
                      <a:pos x="516" y="146"/>
                    </a:cxn>
                    <a:cxn ang="0">
                      <a:pos x="498" y="231"/>
                    </a:cxn>
                    <a:cxn ang="0">
                      <a:pos x="518" y="275"/>
                    </a:cxn>
                    <a:cxn ang="0">
                      <a:pos x="577" y="338"/>
                    </a:cxn>
                    <a:cxn ang="0">
                      <a:pos x="603" y="423"/>
                    </a:cxn>
                    <a:cxn ang="0">
                      <a:pos x="558" y="506"/>
                    </a:cxn>
                    <a:cxn ang="0">
                      <a:pos x="518" y="504"/>
                    </a:cxn>
                    <a:cxn ang="0">
                      <a:pos x="455" y="514"/>
                    </a:cxn>
                    <a:cxn ang="0">
                      <a:pos x="405" y="550"/>
                    </a:cxn>
                    <a:cxn ang="0">
                      <a:pos x="340" y="595"/>
                    </a:cxn>
                    <a:cxn ang="0">
                      <a:pos x="263" y="581"/>
                    </a:cxn>
                    <a:cxn ang="0">
                      <a:pos x="182" y="583"/>
                    </a:cxn>
                    <a:cxn ang="0">
                      <a:pos x="176" y="569"/>
                    </a:cxn>
                    <a:cxn ang="0">
                      <a:pos x="196" y="530"/>
                    </a:cxn>
                    <a:cxn ang="0">
                      <a:pos x="198" y="488"/>
                    </a:cxn>
                    <a:cxn ang="0">
                      <a:pos x="168" y="465"/>
                    </a:cxn>
                    <a:cxn ang="0">
                      <a:pos x="135" y="445"/>
                    </a:cxn>
                    <a:cxn ang="0">
                      <a:pos x="135" y="411"/>
                    </a:cxn>
                    <a:cxn ang="0">
                      <a:pos x="148" y="368"/>
                    </a:cxn>
                    <a:cxn ang="0">
                      <a:pos x="135" y="328"/>
                    </a:cxn>
                    <a:cxn ang="0">
                      <a:pos x="81" y="287"/>
                    </a:cxn>
                    <a:cxn ang="0">
                      <a:pos x="20" y="253"/>
                    </a:cxn>
                    <a:cxn ang="0">
                      <a:pos x="6" y="237"/>
                    </a:cxn>
                    <a:cxn ang="0">
                      <a:pos x="0" y="223"/>
                    </a:cxn>
                    <a:cxn ang="0">
                      <a:pos x="32" y="205"/>
                    </a:cxn>
                    <a:cxn ang="0">
                      <a:pos x="77" y="180"/>
                    </a:cxn>
                    <a:cxn ang="0">
                      <a:pos x="73" y="150"/>
                    </a:cxn>
                    <a:cxn ang="0">
                      <a:pos x="73" y="122"/>
                    </a:cxn>
                    <a:cxn ang="0">
                      <a:pos x="103" y="105"/>
                    </a:cxn>
                    <a:cxn ang="0">
                      <a:pos x="137" y="85"/>
                    </a:cxn>
                    <a:cxn ang="0">
                      <a:pos x="220" y="39"/>
                    </a:cxn>
                  </a:cxnLst>
                  <a:rect l="0" t="0" r="r" b="b"/>
                  <a:pathLst>
                    <a:path w="615" h="595">
                      <a:moveTo>
                        <a:pt x="283" y="2"/>
                      </a:moveTo>
                      <a:lnTo>
                        <a:pt x="318" y="0"/>
                      </a:lnTo>
                      <a:lnTo>
                        <a:pt x="352" y="4"/>
                      </a:lnTo>
                      <a:lnTo>
                        <a:pt x="386" y="6"/>
                      </a:lnTo>
                      <a:lnTo>
                        <a:pt x="423" y="35"/>
                      </a:lnTo>
                      <a:lnTo>
                        <a:pt x="455" y="69"/>
                      </a:lnTo>
                      <a:lnTo>
                        <a:pt x="483" y="105"/>
                      </a:lnTo>
                      <a:lnTo>
                        <a:pt x="516" y="146"/>
                      </a:lnTo>
                      <a:lnTo>
                        <a:pt x="494" y="207"/>
                      </a:lnTo>
                      <a:lnTo>
                        <a:pt x="498" y="231"/>
                      </a:lnTo>
                      <a:lnTo>
                        <a:pt x="506" y="255"/>
                      </a:lnTo>
                      <a:lnTo>
                        <a:pt x="518" y="275"/>
                      </a:lnTo>
                      <a:lnTo>
                        <a:pt x="536" y="294"/>
                      </a:lnTo>
                      <a:lnTo>
                        <a:pt x="577" y="338"/>
                      </a:lnTo>
                      <a:lnTo>
                        <a:pt x="615" y="382"/>
                      </a:lnTo>
                      <a:lnTo>
                        <a:pt x="603" y="423"/>
                      </a:lnTo>
                      <a:lnTo>
                        <a:pt x="571" y="500"/>
                      </a:lnTo>
                      <a:lnTo>
                        <a:pt x="558" y="506"/>
                      </a:lnTo>
                      <a:lnTo>
                        <a:pt x="548" y="512"/>
                      </a:lnTo>
                      <a:lnTo>
                        <a:pt x="518" y="504"/>
                      </a:lnTo>
                      <a:lnTo>
                        <a:pt x="486" y="504"/>
                      </a:lnTo>
                      <a:lnTo>
                        <a:pt x="455" y="514"/>
                      </a:lnTo>
                      <a:lnTo>
                        <a:pt x="429" y="530"/>
                      </a:lnTo>
                      <a:lnTo>
                        <a:pt x="405" y="550"/>
                      </a:lnTo>
                      <a:lnTo>
                        <a:pt x="374" y="577"/>
                      </a:lnTo>
                      <a:lnTo>
                        <a:pt x="340" y="595"/>
                      </a:lnTo>
                      <a:lnTo>
                        <a:pt x="303" y="583"/>
                      </a:lnTo>
                      <a:lnTo>
                        <a:pt x="263" y="581"/>
                      </a:lnTo>
                      <a:lnTo>
                        <a:pt x="186" y="589"/>
                      </a:lnTo>
                      <a:lnTo>
                        <a:pt x="182" y="583"/>
                      </a:lnTo>
                      <a:lnTo>
                        <a:pt x="180" y="575"/>
                      </a:lnTo>
                      <a:lnTo>
                        <a:pt x="176" y="569"/>
                      </a:lnTo>
                      <a:lnTo>
                        <a:pt x="188" y="550"/>
                      </a:lnTo>
                      <a:lnTo>
                        <a:pt x="196" y="530"/>
                      </a:lnTo>
                      <a:lnTo>
                        <a:pt x="202" y="510"/>
                      </a:lnTo>
                      <a:lnTo>
                        <a:pt x="198" y="488"/>
                      </a:lnTo>
                      <a:lnTo>
                        <a:pt x="184" y="476"/>
                      </a:lnTo>
                      <a:lnTo>
                        <a:pt x="168" y="465"/>
                      </a:lnTo>
                      <a:lnTo>
                        <a:pt x="152" y="457"/>
                      </a:lnTo>
                      <a:lnTo>
                        <a:pt x="135" y="445"/>
                      </a:lnTo>
                      <a:lnTo>
                        <a:pt x="125" y="429"/>
                      </a:lnTo>
                      <a:lnTo>
                        <a:pt x="135" y="411"/>
                      </a:lnTo>
                      <a:lnTo>
                        <a:pt x="144" y="391"/>
                      </a:lnTo>
                      <a:lnTo>
                        <a:pt x="148" y="368"/>
                      </a:lnTo>
                      <a:lnTo>
                        <a:pt x="146" y="348"/>
                      </a:lnTo>
                      <a:lnTo>
                        <a:pt x="135" y="328"/>
                      </a:lnTo>
                      <a:lnTo>
                        <a:pt x="109" y="306"/>
                      </a:lnTo>
                      <a:lnTo>
                        <a:pt x="81" y="287"/>
                      </a:lnTo>
                      <a:lnTo>
                        <a:pt x="50" y="271"/>
                      </a:lnTo>
                      <a:lnTo>
                        <a:pt x="20" y="253"/>
                      </a:lnTo>
                      <a:lnTo>
                        <a:pt x="14" y="249"/>
                      </a:lnTo>
                      <a:lnTo>
                        <a:pt x="6" y="237"/>
                      </a:lnTo>
                      <a:lnTo>
                        <a:pt x="4" y="229"/>
                      </a:lnTo>
                      <a:lnTo>
                        <a:pt x="0" y="223"/>
                      </a:lnTo>
                      <a:lnTo>
                        <a:pt x="16" y="211"/>
                      </a:lnTo>
                      <a:lnTo>
                        <a:pt x="32" y="205"/>
                      </a:lnTo>
                      <a:lnTo>
                        <a:pt x="69" y="192"/>
                      </a:lnTo>
                      <a:lnTo>
                        <a:pt x="77" y="180"/>
                      </a:lnTo>
                      <a:lnTo>
                        <a:pt x="77" y="164"/>
                      </a:lnTo>
                      <a:lnTo>
                        <a:pt x="73" y="150"/>
                      </a:lnTo>
                      <a:lnTo>
                        <a:pt x="71" y="136"/>
                      </a:lnTo>
                      <a:lnTo>
                        <a:pt x="73" y="122"/>
                      </a:lnTo>
                      <a:lnTo>
                        <a:pt x="81" y="110"/>
                      </a:lnTo>
                      <a:lnTo>
                        <a:pt x="103" y="105"/>
                      </a:lnTo>
                      <a:lnTo>
                        <a:pt x="121" y="97"/>
                      </a:lnTo>
                      <a:lnTo>
                        <a:pt x="137" y="85"/>
                      </a:lnTo>
                      <a:lnTo>
                        <a:pt x="154" y="71"/>
                      </a:lnTo>
                      <a:lnTo>
                        <a:pt x="220" y="39"/>
                      </a:lnTo>
                      <a:lnTo>
                        <a:pt x="283" y="2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51" name="Freeform 28"/>
                <p:cNvSpPr>
                  <a:spLocks/>
                </p:cNvSpPr>
                <p:nvPr/>
              </p:nvSpPr>
              <p:spPr bwMode="auto">
                <a:xfrm>
                  <a:off x="3256553" y="1567415"/>
                  <a:ext cx="652187" cy="724665"/>
                </a:xfrm>
                <a:custGeom>
                  <a:avLst/>
                  <a:gdLst/>
                  <a:ahLst/>
                  <a:cxnLst>
                    <a:cxn ang="0">
                      <a:pos x="338" y="2"/>
                    </a:cxn>
                    <a:cxn ang="0">
                      <a:pos x="397" y="2"/>
                    </a:cxn>
                    <a:cxn ang="0">
                      <a:pos x="439" y="35"/>
                    </a:cxn>
                    <a:cxn ang="0">
                      <a:pos x="465" y="99"/>
                    </a:cxn>
                    <a:cxn ang="0">
                      <a:pos x="526" y="166"/>
                    </a:cxn>
                    <a:cxn ang="0">
                      <a:pos x="449" y="223"/>
                    </a:cxn>
                    <a:cxn ang="0">
                      <a:pos x="429" y="263"/>
                    </a:cxn>
                    <a:cxn ang="0">
                      <a:pos x="461" y="298"/>
                    </a:cxn>
                    <a:cxn ang="0">
                      <a:pos x="524" y="298"/>
                    </a:cxn>
                    <a:cxn ang="0">
                      <a:pos x="558" y="346"/>
                    </a:cxn>
                    <a:cxn ang="0">
                      <a:pos x="569" y="413"/>
                    </a:cxn>
                    <a:cxn ang="0">
                      <a:pos x="631" y="451"/>
                    </a:cxn>
                    <a:cxn ang="0">
                      <a:pos x="680" y="484"/>
                    </a:cxn>
                    <a:cxn ang="0">
                      <a:pos x="688" y="540"/>
                    </a:cxn>
                    <a:cxn ang="0">
                      <a:pos x="601" y="605"/>
                    </a:cxn>
                    <a:cxn ang="0">
                      <a:pos x="643" y="694"/>
                    </a:cxn>
                    <a:cxn ang="0">
                      <a:pos x="737" y="740"/>
                    </a:cxn>
                    <a:cxn ang="0">
                      <a:pos x="797" y="734"/>
                    </a:cxn>
                    <a:cxn ang="0">
                      <a:pos x="809" y="783"/>
                    </a:cxn>
                    <a:cxn ang="0">
                      <a:pos x="854" y="864"/>
                    </a:cxn>
                    <a:cxn ang="0">
                      <a:pos x="856" y="932"/>
                    </a:cxn>
                    <a:cxn ang="0">
                      <a:pos x="836" y="941"/>
                    </a:cxn>
                    <a:cxn ang="0">
                      <a:pos x="783" y="943"/>
                    </a:cxn>
                    <a:cxn ang="0">
                      <a:pos x="714" y="957"/>
                    </a:cxn>
                    <a:cxn ang="0">
                      <a:pos x="674" y="932"/>
                    </a:cxn>
                    <a:cxn ang="0">
                      <a:pos x="615" y="914"/>
                    </a:cxn>
                    <a:cxn ang="0">
                      <a:pos x="548" y="906"/>
                    </a:cxn>
                    <a:cxn ang="0">
                      <a:pos x="471" y="904"/>
                    </a:cxn>
                    <a:cxn ang="0">
                      <a:pos x="447" y="914"/>
                    </a:cxn>
                    <a:cxn ang="0">
                      <a:pos x="417" y="862"/>
                    </a:cxn>
                    <a:cxn ang="0">
                      <a:pos x="368" y="882"/>
                    </a:cxn>
                    <a:cxn ang="0">
                      <a:pos x="342" y="880"/>
                    </a:cxn>
                    <a:cxn ang="0">
                      <a:pos x="299" y="845"/>
                    </a:cxn>
                    <a:cxn ang="0">
                      <a:pos x="267" y="880"/>
                    </a:cxn>
                    <a:cxn ang="0">
                      <a:pos x="257" y="936"/>
                    </a:cxn>
                    <a:cxn ang="0">
                      <a:pos x="190" y="938"/>
                    </a:cxn>
                    <a:cxn ang="0">
                      <a:pos x="75" y="973"/>
                    </a:cxn>
                    <a:cxn ang="0">
                      <a:pos x="22" y="957"/>
                    </a:cxn>
                    <a:cxn ang="0">
                      <a:pos x="14" y="880"/>
                    </a:cxn>
                    <a:cxn ang="0">
                      <a:pos x="0" y="783"/>
                    </a:cxn>
                    <a:cxn ang="0">
                      <a:pos x="30" y="676"/>
                    </a:cxn>
                    <a:cxn ang="0">
                      <a:pos x="38" y="631"/>
                    </a:cxn>
                    <a:cxn ang="0">
                      <a:pos x="81" y="599"/>
                    </a:cxn>
                    <a:cxn ang="0">
                      <a:pos x="156" y="589"/>
                    </a:cxn>
                    <a:cxn ang="0">
                      <a:pos x="196" y="524"/>
                    </a:cxn>
                    <a:cxn ang="0">
                      <a:pos x="216" y="465"/>
                    </a:cxn>
                    <a:cxn ang="0">
                      <a:pos x="257" y="401"/>
                    </a:cxn>
                    <a:cxn ang="0">
                      <a:pos x="279" y="318"/>
                    </a:cxn>
                    <a:cxn ang="0">
                      <a:pos x="297" y="281"/>
                    </a:cxn>
                    <a:cxn ang="0">
                      <a:pos x="261" y="213"/>
                    </a:cxn>
                    <a:cxn ang="0">
                      <a:pos x="214" y="194"/>
                    </a:cxn>
                    <a:cxn ang="0">
                      <a:pos x="190" y="186"/>
                    </a:cxn>
                    <a:cxn ang="0">
                      <a:pos x="271" y="107"/>
                    </a:cxn>
                    <a:cxn ang="0">
                      <a:pos x="291" y="57"/>
                    </a:cxn>
                  </a:cxnLst>
                  <a:rect l="0" t="0" r="r" b="b"/>
                  <a:pathLst>
                    <a:path w="876" h="973">
                      <a:moveTo>
                        <a:pt x="308" y="25"/>
                      </a:moveTo>
                      <a:lnTo>
                        <a:pt x="320" y="10"/>
                      </a:lnTo>
                      <a:lnTo>
                        <a:pt x="338" y="2"/>
                      </a:lnTo>
                      <a:lnTo>
                        <a:pt x="356" y="0"/>
                      </a:lnTo>
                      <a:lnTo>
                        <a:pt x="395" y="0"/>
                      </a:lnTo>
                      <a:lnTo>
                        <a:pt x="397" y="2"/>
                      </a:lnTo>
                      <a:lnTo>
                        <a:pt x="405" y="2"/>
                      </a:lnTo>
                      <a:lnTo>
                        <a:pt x="421" y="19"/>
                      </a:lnTo>
                      <a:lnTo>
                        <a:pt x="439" y="35"/>
                      </a:lnTo>
                      <a:lnTo>
                        <a:pt x="453" y="53"/>
                      </a:lnTo>
                      <a:lnTo>
                        <a:pt x="461" y="75"/>
                      </a:lnTo>
                      <a:lnTo>
                        <a:pt x="465" y="99"/>
                      </a:lnTo>
                      <a:lnTo>
                        <a:pt x="475" y="118"/>
                      </a:lnTo>
                      <a:lnTo>
                        <a:pt x="508" y="150"/>
                      </a:lnTo>
                      <a:lnTo>
                        <a:pt x="526" y="166"/>
                      </a:lnTo>
                      <a:lnTo>
                        <a:pt x="542" y="182"/>
                      </a:lnTo>
                      <a:lnTo>
                        <a:pt x="514" y="198"/>
                      </a:lnTo>
                      <a:lnTo>
                        <a:pt x="449" y="223"/>
                      </a:lnTo>
                      <a:lnTo>
                        <a:pt x="437" y="233"/>
                      </a:lnTo>
                      <a:lnTo>
                        <a:pt x="431" y="249"/>
                      </a:lnTo>
                      <a:lnTo>
                        <a:pt x="429" y="263"/>
                      </a:lnTo>
                      <a:lnTo>
                        <a:pt x="435" y="279"/>
                      </a:lnTo>
                      <a:lnTo>
                        <a:pt x="447" y="289"/>
                      </a:lnTo>
                      <a:lnTo>
                        <a:pt x="461" y="298"/>
                      </a:lnTo>
                      <a:lnTo>
                        <a:pt x="478" y="300"/>
                      </a:lnTo>
                      <a:lnTo>
                        <a:pt x="510" y="296"/>
                      </a:lnTo>
                      <a:lnTo>
                        <a:pt x="524" y="298"/>
                      </a:lnTo>
                      <a:lnTo>
                        <a:pt x="536" y="308"/>
                      </a:lnTo>
                      <a:lnTo>
                        <a:pt x="550" y="326"/>
                      </a:lnTo>
                      <a:lnTo>
                        <a:pt x="558" y="346"/>
                      </a:lnTo>
                      <a:lnTo>
                        <a:pt x="563" y="368"/>
                      </a:lnTo>
                      <a:lnTo>
                        <a:pt x="565" y="391"/>
                      </a:lnTo>
                      <a:lnTo>
                        <a:pt x="569" y="413"/>
                      </a:lnTo>
                      <a:lnTo>
                        <a:pt x="577" y="433"/>
                      </a:lnTo>
                      <a:lnTo>
                        <a:pt x="591" y="451"/>
                      </a:lnTo>
                      <a:lnTo>
                        <a:pt x="631" y="451"/>
                      </a:lnTo>
                      <a:lnTo>
                        <a:pt x="650" y="457"/>
                      </a:lnTo>
                      <a:lnTo>
                        <a:pt x="666" y="469"/>
                      </a:lnTo>
                      <a:lnTo>
                        <a:pt x="680" y="484"/>
                      </a:lnTo>
                      <a:lnTo>
                        <a:pt x="686" y="502"/>
                      </a:lnTo>
                      <a:lnTo>
                        <a:pt x="688" y="522"/>
                      </a:lnTo>
                      <a:lnTo>
                        <a:pt x="688" y="540"/>
                      </a:lnTo>
                      <a:lnTo>
                        <a:pt x="660" y="564"/>
                      </a:lnTo>
                      <a:lnTo>
                        <a:pt x="631" y="585"/>
                      </a:lnTo>
                      <a:lnTo>
                        <a:pt x="601" y="605"/>
                      </a:lnTo>
                      <a:lnTo>
                        <a:pt x="603" y="643"/>
                      </a:lnTo>
                      <a:lnTo>
                        <a:pt x="603" y="682"/>
                      </a:lnTo>
                      <a:lnTo>
                        <a:pt x="643" y="694"/>
                      </a:lnTo>
                      <a:lnTo>
                        <a:pt x="684" y="702"/>
                      </a:lnTo>
                      <a:lnTo>
                        <a:pt x="710" y="720"/>
                      </a:lnTo>
                      <a:lnTo>
                        <a:pt x="737" y="740"/>
                      </a:lnTo>
                      <a:lnTo>
                        <a:pt x="751" y="738"/>
                      </a:lnTo>
                      <a:lnTo>
                        <a:pt x="783" y="730"/>
                      </a:lnTo>
                      <a:lnTo>
                        <a:pt x="797" y="734"/>
                      </a:lnTo>
                      <a:lnTo>
                        <a:pt x="807" y="744"/>
                      </a:lnTo>
                      <a:lnTo>
                        <a:pt x="809" y="763"/>
                      </a:lnTo>
                      <a:lnTo>
                        <a:pt x="809" y="783"/>
                      </a:lnTo>
                      <a:lnTo>
                        <a:pt x="811" y="801"/>
                      </a:lnTo>
                      <a:lnTo>
                        <a:pt x="830" y="833"/>
                      </a:lnTo>
                      <a:lnTo>
                        <a:pt x="854" y="864"/>
                      </a:lnTo>
                      <a:lnTo>
                        <a:pt x="876" y="894"/>
                      </a:lnTo>
                      <a:lnTo>
                        <a:pt x="868" y="914"/>
                      </a:lnTo>
                      <a:lnTo>
                        <a:pt x="856" y="932"/>
                      </a:lnTo>
                      <a:lnTo>
                        <a:pt x="840" y="947"/>
                      </a:lnTo>
                      <a:lnTo>
                        <a:pt x="824" y="959"/>
                      </a:lnTo>
                      <a:lnTo>
                        <a:pt x="836" y="941"/>
                      </a:lnTo>
                      <a:lnTo>
                        <a:pt x="846" y="924"/>
                      </a:lnTo>
                      <a:lnTo>
                        <a:pt x="815" y="932"/>
                      </a:lnTo>
                      <a:lnTo>
                        <a:pt x="783" y="943"/>
                      </a:lnTo>
                      <a:lnTo>
                        <a:pt x="753" y="953"/>
                      </a:lnTo>
                      <a:lnTo>
                        <a:pt x="720" y="957"/>
                      </a:lnTo>
                      <a:lnTo>
                        <a:pt x="714" y="957"/>
                      </a:lnTo>
                      <a:lnTo>
                        <a:pt x="704" y="945"/>
                      </a:lnTo>
                      <a:lnTo>
                        <a:pt x="690" y="936"/>
                      </a:lnTo>
                      <a:lnTo>
                        <a:pt x="674" y="932"/>
                      </a:lnTo>
                      <a:lnTo>
                        <a:pt x="654" y="930"/>
                      </a:lnTo>
                      <a:lnTo>
                        <a:pt x="633" y="922"/>
                      </a:lnTo>
                      <a:lnTo>
                        <a:pt x="615" y="914"/>
                      </a:lnTo>
                      <a:lnTo>
                        <a:pt x="595" y="908"/>
                      </a:lnTo>
                      <a:lnTo>
                        <a:pt x="575" y="906"/>
                      </a:lnTo>
                      <a:lnTo>
                        <a:pt x="548" y="906"/>
                      </a:lnTo>
                      <a:lnTo>
                        <a:pt x="500" y="898"/>
                      </a:lnTo>
                      <a:lnTo>
                        <a:pt x="473" y="898"/>
                      </a:lnTo>
                      <a:lnTo>
                        <a:pt x="471" y="904"/>
                      </a:lnTo>
                      <a:lnTo>
                        <a:pt x="467" y="912"/>
                      </a:lnTo>
                      <a:lnTo>
                        <a:pt x="461" y="914"/>
                      </a:lnTo>
                      <a:lnTo>
                        <a:pt x="447" y="914"/>
                      </a:lnTo>
                      <a:lnTo>
                        <a:pt x="435" y="876"/>
                      </a:lnTo>
                      <a:lnTo>
                        <a:pt x="425" y="868"/>
                      </a:lnTo>
                      <a:lnTo>
                        <a:pt x="417" y="862"/>
                      </a:lnTo>
                      <a:lnTo>
                        <a:pt x="407" y="854"/>
                      </a:lnTo>
                      <a:lnTo>
                        <a:pt x="388" y="868"/>
                      </a:lnTo>
                      <a:lnTo>
                        <a:pt x="368" y="882"/>
                      </a:lnTo>
                      <a:lnTo>
                        <a:pt x="362" y="882"/>
                      </a:lnTo>
                      <a:lnTo>
                        <a:pt x="354" y="880"/>
                      </a:lnTo>
                      <a:lnTo>
                        <a:pt x="342" y="880"/>
                      </a:lnTo>
                      <a:lnTo>
                        <a:pt x="332" y="864"/>
                      </a:lnTo>
                      <a:lnTo>
                        <a:pt x="318" y="854"/>
                      </a:lnTo>
                      <a:lnTo>
                        <a:pt x="299" y="845"/>
                      </a:lnTo>
                      <a:lnTo>
                        <a:pt x="279" y="845"/>
                      </a:lnTo>
                      <a:lnTo>
                        <a:pt x="269" y="862"/>
                      </a:lnTo>
                      <a:lnTo>
                        <a:pt x="267" y="880"/>
                      </a:lnTo>
                      <a:lnTo>
                        <a:pt x="265" y="900"/>
                      </a:lnTo>
                      <a:lnTo>
                        <a:pt x="263" y="918"/>
                      </a:lnTo>
                      <a:lnTo>
                        <a:pt x="257" y="936"/>
                      </a:lnTo>
                      <a:lnTo>
                        <a:pt x="245" y="951"/>
                      </a:lnTo>
                      <a:lnTo>
                        <a:pt x="219" y="945"/>
                      </a:lnTo>
                      <a:lnTo>
                        <a:pt x="190" y="938"/>
                      </a:lnTo>
                      <a:lnTo>
                        <a:pt x="164" y="936"/>
                      </a:lnTo>
                      <a:lnTo>
                        <a:pt x="136" y="943"/>
                      </a:lnTo>
                      <a:lnTo>
                        <a:pt x="75" y="973"/>
                      </a:lnTo>
                      <a:lnTo>
                        <a:pt x="53" y="973"/>
                      </a:lnTo>
                      <a:lnTo>
                        <a:pt x="36" y="969"/>
                      </a:lnTo>
                      <a:lnTo>
                        <a:pt x="22" y="957"/>
                      </a:lnTo>
                      <a:lnTo>
                        <a:pt x="12" y="941"/>
                      </a:lnTo>
                      <a:lnTo>
                        <a:pt x="14" y="910"/>
                      </a:lnTo>
                      <a:lnTo>
                        <a:pt x="14" y="880"/>
                      </a:lnTo>
                      <a:lnTo>
                        <a:pt x="10" y="850"/>
                      </a:lnTo>
                      <a:lnTo>
                        <a:pt x="0" y="821"/>
                      </a:lnTo>
                      <a:lnTo>
                        <a:pt x="0" y="783"/>
                      </a:lnTo>
                      <a:lnTo>
                        <a:pt x="6" y="746"/>
                      </a:lnTo>
                      <a:lnTo>
                        <a:pt x="18" y="710"/>
                      </a:lnTo>
                      <a:lnTo>
                        <a:pt x="30" y="676"/>
                      </a:lnTo>
                      <a:lnTo>
                        <a:pt x="34" y="661"/>
                      </a:lnTo>
                      <a:lnTo>
                        <a:pt x="36" y="645"/>
                      </a:lnTo>
                      <a:lnTo>
                        <a:pt x="38" y="631"/>
                      </a:lnTo>
                      <a:lnTo>
                        <a:pt x="44" y="619"/>
                      </a:lnTo>
                      <a:lnTo>
                        <a:pt x="57" y="609"/>
                      </a:lnTo>
                      <a:lnTo>
                        <a:pt x="81" y="599"/>
                      </a:lnTo>
                      <a:lnTo>
                        <a:pt x="105" y="595"/>
                      </a:lnTo>
                      <a:lnTo>
                        <a:pt x="131" y="593"/>
                      </a:lnTo>
                      <a:lnTo>
                        <a:pt x="156" y="589"/>
                      </a:lnTo>
                      <a:lnTo>
                        <a:pt x="178" y="570"/>
                      </a:lnTo>
                      <a:lnTo>
                        <a:pt x="192" y="546"/>
                      </a:lnTo>
                      <a:lnTo>
                        <a:pt x="196" y="524"/>
                      </a:lnTo>
                      <a:lnTo>
                        <a:pt x="196" y="504"/>
                      </a:lnTo>
                      <a:lnTo>
                        <a:pt x="200" y="482"/>
                      </a:lnTo>
                      <a:lnTo>
                        <a:pt x="216" y="465"/>
                      </a:lnTo>
                      <a:lnTo>
                        <a:pt x="235" y="449"/>
                      </a:lnTo>
                      <a:lnTo>
                        <a:pt x="251" y="429"/>
                      </a:lnTo>
                      <a:lnTo>
                        <a:pt x="257" y="401"/>
                      </a:lnTo>
                      <a:lnTo>
                        <a:pt x="261" y="372"/>
                      </a:lnTo>
                      <a:lnTo>
                        <a:pt x="267" y="344"/>
                      </a:lnTo>
                      <a:lnTo>
                        <a:pt x="279" y="318"/>
                      </a:lnTo>
                      <a:lnTo>
                        <a:pt x="287" y="306"/>
                      </a:lnTo>
                      <a:lnTo>
                        <a:pt x="293" y="293"/>
                      </a:lnTo>
                      <a:lnTo>
                        <a:pt x="297" y="281"/>
                      </a:lnTo>
                      <a:lnTo>
                        <a:pt x="297" y="267"/>
                      </a:lnTo>
                      <a:lnTo>
                        <a:pt x="281" y="239"/>
                      </a:lnTo>
                      <a:lnTo>
                        <a:pt x="261" y="213"/>
                      </a:lnTo>
                      <a:lnTo>
                        <a:pt x="249" y="200"/>
                      </a:lnTo>
                      <a:lnTo>
                        <a:pt x="233" y="196"/>
                      </a:lnTo>
                      <a:lnTo>
                        <a:pt x="214" y="194"/>
                      </a:lnTo>
                      <a:lnTo>
                        <a:pt x="198" y="192"/>
                      </a:lnTo>
                      <a:lnTo>
                        <a:pt x="194" y="188"/>
                      </a:lnTo>
                      <a:lnTo>
                        <a:pt x="190" y="186"/>
                      </a:lnTo>
                      <a:lnTo>
                        <a:pt x="208" y="164"/>
                      </a:lnTo>
                      <a:lnTo>
                        <a:pt x="249" y="124"/>
                      </a:lnTo>
                      <a:lnTo>
                        <a:pt x="271" y="107"/>
                      </a:lnTo>
                      <a:lnTo>
                        <a:pt x="297" y="97"/>
                      </a:lnTo>
                      <a:lnTo>
                        <a:pt x="293" y="77"/>
                      </a:lnTo>
                      <a:lnTo>
                        <a:pt x="291" y="57"/>
                      </a:lnTo>
                      <a:lnTo>
                        <a:pt x="295" y="41"/>
                      </a:lnTo>
                      <a:lnTo>
                        <a:pt x="308" y="25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52" name="Freeform 30"/>
                <p:cNvSpPr>
                  <a:spLocks noEditPoints="1"/>
                </p:cNvSpPr>
                <p:nvPr/>
              </p:nvSpPr>
              <p:spPr bwMode="auto">
                <a:xfrm>
                  <a:off x="1929099" y="1645617"/>
                  <a:ext cx="483928" cy="485593"/>
                </a:xfrm>
                <a:custGeom>
                  <a:avLst/>
                  <a:gdLst/>
                  <a:ahLst/>
                  <a:cxnLst>
                    <a:cxn ang="0">
                      <a:pos x="508" y="0"/>
                    </a:cxn>
                    <a:cxn ang="0">
                      <a:pos x="524" y="15"/>
                    </a:cxn>
                    <a:cxn ang="0">
                      <a:pos x="516" y="51"/>
                    </a:cxn>
                    <a:cxn ang="0">
                      <a:pos x="488" y="79"/>
                    </a:cxn>
                    <a:cxn ang="0">
                      <a:pos x="466" y="110"/>
                    </a:cxn>
                    <a:cxn ang="0">
                      <a:pos x="460" y="144"/>
                    </a:cxn>
                    <a:cxn ang="0">
                      <a:pos x="488" y="178"/>
                    </a:cxn>
                    <a:cxn ang="0">
                      <a:pos x="538" y="207"/>
                    </a:cxn>
                    <a:cxn ang="0">
                      <a:pos x="585" y="237"/>
                    </a:cxn>
                    <a:cxn ang="0">
                      <a:pos x="601" y="275"/>
                    </a:cxn>
                    <a:cxn ang="0">
                      <a:pos x="587" y="308"/>
                    </a:cxn>
                    <a:cxn ang="0">
                      <a:pos x="581" y="342"/>
                    </a:cxn>
                    <a:cxn ang="0">
                      <a:pos x="605" y="370"/>
                    </a:cxn>
                    <a:cxn ang="0">
                      <a:pos x="634" y="395"/>
                    </a:cxn>
                    <a:cxn ang="0">
                      <a:pos x="650" y="427"/>
                    </a:cxn>
                    <a:cxn ang="0">
                      <a:pos x="627" y="455"/>
                    </a:cxn>
                    <a:cxn ang="0">
                      <a:pos x="603" y="478"/>
                    </a:cxn>
                    <a:cxn ang="0">
                      <a:pos x="573" y="470"/>
                    </a:cxn>
                    <a:cxn ang="0">
                      <a:pos x="540" y="427"/>
                    </a:cxn>
                    <a:cxn ang="0">
                      <a:pos x="510" y="417"/>
                    </a:cxn>
                    <a:cxn ang="0">
                      <a:pos x="476" y="425"/>
                    </a:cxn>
                    <a:cxn ang="0">
                      <a:pos x="466" y="465"/>
                    </a:cxn>
                    <a:cxn ang="0">
                      <a:pos x="458" y="504"/>
                    </a:cxn>
                    <a:cxn ang="0">
                      <a:pos x="437" y="508"/>
                    </a:cxn>
                    <a:cxn ang="0">
                      <a:pos x="401" y="534"/>
                    </a:cxn>
                    <a:cxn ang="0">
                      <a:pos x="338" y="573"/>
                    </a:cxn>
                    <a:cxn ang="0">
                      <a:pos x="269" y="631"/>
                    </a:cxn>
                    <a:cxn ang="0">
                      <a:pos x="241" y="652"/>
                    </a:cxn>
                    <a:cxn ang="0">
                      <a:pos x="203" y="637"/>
                    </a:cxn>
                    <a:cxn ang="0">
                      <a:pos x="148" y="585"/>
                    </a:cxn>
                    <a:cxn ang="0">
                      <a:pos x="120" y="595"/>
                    </a:cxn>
                    <a:cxn ang="0">
                      <a:pos x="111" y="534"/>
                    </a:cxn>
                    <a:cxn ang="0">
                      <a:pos x="93" y="482"/>
                    </a:cxn>
                    <a:cxn ang="0">
                      <a:pos x="99" y="435"/>
                    </a:cxn>
                    <a:cxn ang="0">
                      <a:pos x="75" y="407"/>
                    </a:cxn>
                    <a:cxn ang="0">
                      <a:pos x="22" y="379"/>
                    </a:cxn>
                    <a:cxn ang="0">
                      <a:pos x="2" y="340"/>
                    </a:cxn>
                    <a:cxn ang="0">
                      <a:pos x="24" y="310"/>
                    </a:cxn>
                    <a:cxn ang="0">
                      <a:pos x="59" y="288"/>
                    </a:cxn>
                    <a:cxn ang="0">
                      <a:pos x="93" y="292"/>
                    </a:cxn>
                    <a:cxn ang="0">
                      <a:pos x="122" y="314"/>
                    </a:cxn>
                    <a:cxn ang="0">
                      <a:pos x="152" y="310"/>
                    </a:cxn>
                    <a:cxn ang="0">
                      <a:pos x="178" y="290"/>
                    </a:cxn>
                    <a:cxn ang="0">
                      <a:pos x="201" y="257"/>
                    </a:cxn>
                    <a:cxn ang="0">
                      <a:pos x="223" y="237"/>
                    </a:cxn>
                    <a:cxn ang="0">
                      <a:pos x="239" y="223"/>
                    </a:cxn>
                    <a:cxn ang="0">
                      <a:pos x="237" y="203"/>
                    </a:cxn>
                    <a:cxn ang="0">
                      <a:pos x="221" y="176"/>
                    </a:cxn>
                    <a:cxn ang="0">
                      <a:pos x="209" y="150"/>
                    </a:cxn>
                    <a:cxn ang="0">
                      <a:pos x="219" y="126"/>
                    </a:cxn>
                    <a:cxn ang="0">
                      <a:pos x="235" y="114"/>
                    </a:cxn>
                    <a:cxn ang="0">
                      <a:pos x="263" y="118"/>
                    </a:cxn>
                    <a:cxn ang="0">
                      <a:pos x="300" y="128"/>
                    </a:cxn>
                    <a:cxn ang="0">
                      <a:pos x="334" y="116"/>
                    </a:cxn>
                    <a:cxn ang="0">
                      <a:pos x="439" y="9"/>
                    </a:cxn>
                    <a:cxn ang="0">
                      <a:pos x="419" y="455"/>
                    </a:cxn>
                    <a:cxn ang="0">
                      <a:pos x="413" y="486"/>
                    </a:cxn>
                    <a:cxn ang="0">
                      <a:pos x="437" y="500"/>
                    </a:cxn>
                    <a:cxn ang="0">
                      <a:pos x="460" y="478"/>
                    </a:cxn>
                    <a:cxn ang="0">
                      <a:pos x="427" y="441"/>
                    </a:cxn>
                  </a:cxnLst>
                  <a:rect l="0" t="0" r="r" b="b"/>
                  <a:pathLst>
                    <a:path w="650" h="652">
                      <a:moveTo>
                        <a:pt x="439" y="9"/>
                      </a:moveTo>
                      <a:lnTo>
                        <a:pt x="508" y="0"/>
                      </a:lnTo>
                      <a:lnTo>
                        <a:pt x="514" y="4"/>
                      </a:lnTo>
                      <a:lnTo>
                        <a:pt x="524" y="15"/>
                      </a:lnTo>
                      <a:lnTo>
                        <a:pt x="524" y="35"/>
                      </a:lnTo>
                      <a:lnTo>
                        <a:pt x="516" y="51"/>
                      </a:lnTo>
                      <a:lnTo>
                        <a:pt x="502" y="67"/>
                      </a:lnTo>
                      <a:lnTo>
                        <a:pt x="488" y="79"/>
                      </a:lnTo>
                      <a:lnTo>
                        <a:pt x="474" y="93"/>
                      </a:lnTo>
                      <a:lnTo>
                        <a:pt x="466" y="110"/>
                      </a:lnTo>
                      <a:lnTo>
                        <a:pt x="460" y="126"/>
                      </a:lnTo>
                      <a:lnTo>
                        <a:pt x="460" y="144"/>
                      </a:lnTo>
                      <a:lnTo>
                        <a:pt x="468" y="160"/>
                      </a:lnTo>
                      <a:lnTo>
                        <a:pt x="488" y="178"/>
                      </a:lnTo>
                      <a:lnTo>
                        <a:pt x="512" y="193"/>
                      </a:lnTo>
                      <a:lnTo>
                        <a:pt x="538" y="207"/>
                      </a:lnTo>
                      <a:lnTo>
                        <a:pt x="563" y="219"/>
                      </a:lnTo>
                      <a:lnTo>
                        <a:pt x="585" y="237"/>
                      </a:lnTo>
                      <a:lnTo>
                        <a:pt x="603" y="259"/>
                      </a:lnTo>
                      <a:lnTo>
                        <a:pt x="601" y="275"/>
                      </a:lnTo>
                      <a:lnTo>
                        <a:pt x="595" y="292"/>
                      </a:lnTo>
                      <a:lnTo>
                        <a:pt x="587" y="308"/>
                      </a:lnTo>
                      <a:lnTo>
                        <a:pt x="581" y="324"/>
                      </a:lnTo>
                      <a:lnTo>
                        <a:pt x="581" y="342"/>
                      </a:lnTo>
                      <a:lnTo>
                        <a:pt x="593" y="358"/>
                      </a:lnTo>
                      <a:lnTo>
                        <a:pt x="605" y="370"/>
                      </a:lnTo>
                      <a:lnTo>
                        <a:pt x="621" y="381"/>
                      </a:lnTo>
                      <a:lnTo>
                        <a:pt x="634" y="395"/>
                      </a:lnTo>
                      <a:lnTo>
                        <a:pt x="644" y="409"/>
                      </a:lnTo>
                      <a:lnTo>
                        <a:pt x="650" y="427"/>
                      </a:lnTo>
                      <a:lnTo>
                        <a:pt x="640" y="439"/>
                      </a:lnTo>
                      <a:lnTo>
                        <a:pt x="627" y="455"/>
                      </a:lnTo>
                      <a:lnTo>
                        <a:pt x="617" y="468"/>
                      </a:lnTo>
                      <a:lnTo>
                        <a:pt x="603" y="478"/>
                      </a:lnTo>
                      <a:lnTo>
                        <a:pt x="585" y="480"/>
                      </a:lnTo>
                      <a:lnTo>
                        <a:pt x="573" y="470"/>
                      </a:lnTo>
                      <a:lnTo>
                        <a:pt x="553" y="441"/>
                      </a:lnTo>
                      <a:lnTo>
                        <a:pt x="540" y="427"/>
                      </a:lnTo>
                      <a:lnTo>
                        <a:pt x="528" y="419"/>
                      </a:lnTo>
                      <a:lnTo>
                        <a:pt x="510" y="417"/>
                      </a:lnTo>
                      <a:lnTo>
                        <a:pt x="492" y="419"/>
                      </a:lnTo>
                      <a:lnTo>
                        <a:pt x="476" y="425"/>
                      </a:lnTo>
                      <a:lnTo>
                        <a:pt x="462" y="437"/>
                      </a:lnTo>
                      <a:lnTo>
                        <a:pt x="466" y="465"/>
                      </a:lnTo>
                      <a:lnTo>
                        <a:pt x="464" y="496"/>
                      </a:lnTo>
                      <a:lnTo>
                        <a:pt x="458" y="504"/>
                      </a:lnTo>
                      <a:lnTo>
                        <a:pt x="449" y="506"/>
                      </a:lnTo>
                      <a:lnTo>
                        <a:pt x="437" y="508"/>
                      </a:lnTo>
                      <a:lnTo>
                        <a:pt x="429" y="510"/>
                      </a:lnTo>
                      <a:lnTo>
                        <a:pt x="401" y="534"/>
                      </a:lnTo>
                      <a:lnTo>
                        <a:pt x="370" y="554"/>
                      </a:lnTo>
                      <a:lnTo>
                        <a:pt x="338" y="573"/>
                      </a:lnTo>
                      <a:lnTo>
                        <a:pt x="308" y="593"/>
                      </a:lnTo>
                      <a:lnTo>
                        <a:pt x="269" y="631"/>
                      </a:lnTo>
                      <a:lnTo>
                        <a:pt x="255" y="643"/>
                      </a:lnTo>
                      <a:lnTo>
                        <a:pt x="241" y="652"/>
                      </a:lnTo>
                      <a:lnTo>
                        <a:pt x="223" y="652"/>
                      </a:lnTo>
                      <a:lnTo>
                        <a:pt x="203" y="637"/>
                      </a:lnTo>
                      <a:lnTo>
                        <a:pt x="184" y="621"/>
                      </a:lnTo>
                      <a:lnTo>
                        <a:pt x="148" y="585"/>
                      </a:lnTo>
                      <a:lnTo>
                        <a:pt x="124" y="593"/>
                      </a:lnTo>
                      <a:lnTo>
                        <a:pt x="120" y="595"/>
                      </a:lnTo>
                      <a:lnTo>
                        <a:pt x="118" y="565"/>
                      </a:lnTo>
                      <a:lnTo>
                        <a:pt x="111" y="534"/>
                      </a:lnTo>
                      <a:lnTo>
                        <a:pt x="101" y="506"/>
                      </a:lnTo>
                      <a:lnTo>
                        <a:pt x="93" y="482"/>
                      </a:lnTo>
                      <a:lnTo>
                        <a:pt x="93" y="457"/>
                      </a:lnTo>
                      <a:lnTo>
                        <a:pt x="99" y="435"/>
                      </a:lnTo>
                      <a:lnTo>
                        <a:pt x="105" y="411"/>
                      </a:lnTo>
                      <a:lnTo>
                        <a:pt x="75" y="407"/>
                      </a:lnTo>
                      <a:lnTo>
                        <a:pt x="47" y="399"/>
                      </a:lnTo>
                      <a:lnTo>
                        <a:pt x="22" y="379"/>
                      </a:lnTo>
                      <a:lnTo>
                        <a:pt x="0" y="360"/>
                      </a:lnTo>
                      <a:lnTo>
                        <a:pt x="2" y="340"/>
                      </a:lnTo>
                      <a:lnTo>
                        <a:pt x="10" y="324"/>
                      </a:lnTo>
                      <a:lnTo>
                        <a:pt x="24" y="310"/>
                      </a:lnTo>
                      <a:lnTo>
                        <a:pt x="41" y="298"/>
                      </a:lnTo>
                      <a:lnTo>
                        <a:pt x="59" y="288"/>
                      </a:lnTo>
                      <a:lnTo>
                        <a:pt x="77" y="286"/>
                      </a:lnTo>
                      <a:lnTo>
                        <a:pt x="93" y="292"/>
                      </a:lnTo>
                      <a:lnTo>
                        <a:pt x="107" y="302"/>
                      </a:lnTo>
                      <a:lnTo>
                        <a:pt x="122" y="314"/>
                      </a:lnTo>
                      <a:lnTo>
                        <a:pt x="138" y="312"/>
                      </a:lnTo>
                      <a:lnTo>
                        <a:pt x="152" y="310"/>
                      </a:lnTo>
                      <a:lnTo>
                        <a:pt x="168" y="304"/>
                      </a:lnTo>
                      <a:lnTo>
                        <a:pt x="178" y="290"/>
                      </a:lnTo>
                      <a:lnTo>
                        <a:pt x="188" y="273"/>
                      </a:lnTo>
                      <a:lnTo>
                        <a:pt x="201" y="257"/>
                      </a:lnTo>
                      <a:lnTo>
                        <a:pt x="215" y="245"/>
                      </a:lnTo>
                      <a:lnTo>
                        <a:pt x="223" y="237"/>
                      </a:lnTo>
                      <a:lnTo>
                        <a:pt x="231" y="231"/>
                      </a:lnTo>
                      <a:lnTo>
                        <a:pt x="239" y="223"/>
                      </a:lnTo>
                      <a:lnTo>
                        <a:pt x="241" y="213"/>
                      </a:lnTo>
                      <a:lnTo>
                        <a:pt x="237" y="203"/>
                      </a:lnTo>
                      <a:lnTo>
                        <a:pt x="231" y="188"/>
                      </a:lnTo>
                      <a:lnTo>
                        <a:pt x="221" y="176"/>
                      </a:lnTo>
                      <a:lnTo>
                        <a:pt x="213" y="164"/>
                      </a:lnTo>
                      <a:lnTo>
                        <a:pt x="209" y="150"/>
                      </a:lnTo>
                      <a:lnTo>
                        <a:pt x="213" y="136"/>
                      </a:lnTo>
                      <a:lnTo>
                        <a:pt x="219" y="126"/>
                      </a:lnTo>
                      <a:lnTo>
                        <a:pt x="225" y="118"/>
                      </a:lnTo>
                      <a:lnTo>
                        <a:pt x="235" y="114"/>
                      </a:lnTo>
                      <a:lnTo>
                        <a:pt x="245" y="114"/>
                      </a:lnTo>
                      <a:lnTo>
                        <a:pt x="263" y="118"/>
                      </a:lnTo>
                      <a:lnTo>
                        <a:pt x="281" y="124"/>
                      </a:lnTo>
                      <a:lnTo>
                        <a:pt x="300" y="128"/>
                      </a:lnTo>
                      <a:lnTo>
                        <a:pt x="318" y="126"/>
                      </a:lnTo>
                      <a:lnTo>
                        <a:pt x="334" y="116"/>
                      </a:lnTo>
                      <a:lnTo>
                        <a:pt x="387" y="61"/>
                      </a:lnTo>
                      <a:lnTo>
                        <a:pt x="439" y="9"/>
                      </a:lnTo>
                      <a:close/>
                      <a:moveTo>
                        <a:pt x="427" y="441"/>
                      </a:moveTo>
                      <a:lnTo>
                        <a:pt x="419" y="455"/>
                      </a:lnTo>
                      <a:lnTo>
                        <a:pt x="413" y="472"/>
                      </a:lnTo>
                      <a:lnTo>
                        <a:pt x="413" y="486"/>
                      </a:lnTo>
                      <a:lnTo>
                        <a:pt x="417" y="502"/>
                      </a:lnTo>
                      <a:lnTo>
                        <a:pt x="437" y="500"/>
                      </a:lnTo>
                      <a:lnTo>
                        <a:pt x="460" y="498"/>
                      </a:lnTo>
                      <a:lnTo>
                        <a:pt x="460" y="478"/>
                      </a:lnTo>
                      <a:lnTo>
                        <a:pt x="458" y="459"/>
                      </a:lnTo>
                      <a:lnTo>
                        <a:pt x="427" y="441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</a:t>
                  </a:r>
                </a:p>
              </p:txBody>
            </p:sp>
            <p:sp>
              <p:nvSpPr>
                <p:cNvPr id="53" name="Freeform 31"/>
                <p:cNvSpPr>
                  <a:spLocks/>
                </p:cNvSpPr>
                <p:nvPr/>
              </p:nvSpPr>
              <p:spPr bwMode="auto">
                <a:xfrm>
                  <a:off x="2685518" y="1698495"/>
                  <a:ext cx="748972" cy="519852"/>
                </a:xfrm>
                <a:custGeom>
                  <a:avLst/>
                  <a:gdLst/>
                  <a:ahLst/>
                  <a:cxnLst>
                    <a:cxn ang="0">
                      <a:pos x="696" y="45"/>
                    </a:cxn>
                    <a:cxn ang="0">
                      <a:pos x="712" y="12"/>
                    </a:cxn>
                    <a:cxn ang="0">
                      <a:pos x="747" y="0"/>
                    </a:cxn>
                    <a:cxn ang="0">
                      <a:pos x="771" y="31"/>
                    </a:cxn>
                    <a:cxn ang="0">
                      <a:pos x="803" y="51"/>
                    </a:cxn>
                    <a:cxn ang="0">
                      <a:pos x="838" y="43"/>
                    </a:cxn>
                    <a:cxn ang="0">
                      <a:pos x="866" y="16"/>
                    </a:cxn>
                    <a:cxn ang="0">
                      <a:pos x="901" y="20"/>
                    </a:cxn>
                    <a:cxn ang="0">
                      <a:pos x="929" y="43"/>
                    </a:cxn>
                    <a:cxn ang="0">
                      <a:pos x="959" y="59"/>
                    </a:cxn>
                    <a:cxn ang="0">
                      <a:pos x="986" y="69"/>
                    </a:cxn>
                    <a:cxn ang="0">
                      <a:pos x="1006" y="87"/>
                    </a:cxn>
                    <a:cxn ang="0">
                      <a:pos x="998" y="146"/>
                    </a:cxn>
                    <a:cxn ang="0">
                      <a:pos x="975" y="225"/>
                    </a:cxn>
                    <a:cxn ang="0">
                      <a:pos x="951" y="255"/>
                    </a:cxn>
                    <a:cxn ang="0">
                      <a:pos x="925" y="283"/>
                    </a:cxn>
                    <a:cxn ang="0">
                      <a:pos x="915" y="334"/>
                    </a:cxn>
                    <a:cxn ang="0">
                      <a:pos x="903" y="364"/>
                    </a:cxn>
                    <a:cxn ang="0">
                      <a:pos x="868" y="372"/>
                    </a:cxn>
                    <a:cxn ang="0">
                      <a:pos x="826" y="376"/>
                    </a:cxn>
                    <a:cxn ang="0">
                      <a:pos x="771" y="413"/>
                    </a:cxn>
                    <a:cxn ang="0">
                      <a:pos x="751" y="459"/>
                    </a:cxn>
                    <a:cxn ang="0">
                      <a:pos x="733" y="564"/>
                    </a:cxn>
                    <a:cxn ang="0">
                      <a:pos x="662" y="609"/>
                    </a:cxn>
                    <a:cxn ang="0">
                      <a:pos x="607" y="655"/>
                    </a:cxn>
                    <a:cxn ang="0">
                      <a:pos x="518" y="692"/>
                    </a:cxn>
                    <a:cxn ang="0">
                      <a:pos x="443" y="684"/>
                    </a:cxn>
                    <a:cxn ang="0">
                      <a:pos x="376" y="667"/>
                    </a:cxn>
                    <a:cxn ang="0">
                      <a:pos x="334" y="645"/>
                    </a:cxn>
                    <a:cxn ang="0">
                      <a:pos x="297" y="631"/>
                    </a:cxn>
                    <a:cxn ang="0">
                      <a:pos x="243" y="649"/>
                    </a:cxn>
                    <a:cxn ang="0">
                      <a:pos x="215" y="643"/>
                    </a:cxn>
                    <a:cxn ang="0">
                      <a:pos x="172" y="617"/>
                    </a:cxn>
                    <a:cxn ang="0">
                      <a:pos x="109" y="613"/>
                    </a:cxn>
                    <a:cxn ang="0">
                      <a:pos x="69" y="607"/>
                    </a:cxn>
                    <a:cxn ang="0">
                      <a:pos x="38" y="581"/>
                    </a:cxn>
                    <a:cxn ang="0">
                      <a:pos x="14" y="546"/>
                    </a:cxn>
                    <a:cxn ang="0">
                      <a:pos x="0" y="487"/>
                    </a:cxn>
                    <a:cxn ang="0">
                      <a:pos x="20" y="437"/>
                    </a:cxn>
                    <a:cxn ang="0">
                      <a:pos x="55" y="397"/>
                    </a:cxn>
                    <a:cxn ang="0">
                      <a:pos x="79" y="334"/>
                    </a:cxn>
                    <a:cxn ang="0">
                      <a:pos x="105" y="283"/>
                    </a:cxn>
                    <a:cxn ang="0">
                      <a:pos x="128" y="239"/>
                    </a:cxn>
                    <a:cxn ang="0">
                      <a:pos x="142" y="200"/>
                    </a:cxn>
                    <a:cxn ang="0">
                      <a:pos x="186" y="182"/>
                    </a:cxn>
                    <a:cxn ang="0">
                      <a:pos x="302" y="148"/>
                    </a:cxn>
                    <a:cxn ang="0">
                      <a:pos x="399" y="132"/>
                    </a:cxn>
                    <a:cxn ang="0">
                      <a:pos x="433" y="162"/>
                    </a:cxn>
                    <a:cxn ang="0">
                      <a:pos x="488" y="170"/>
                    </a:cxn>
                    <a:cxn ang="0">
                      <a:pos x="538" y="208"/>
                    </a:cxn>
                    <a:cxn ang="0">
                      <a:pos x="579" y="200"/>
                    </a:cxn>
                    <a:cxn ang="0">
                      <a:pos x="617" y="176"/>
                    </a:cxn>
                    <a:cxn ang="0">
                      <a:pos x="664" y="162"/>
                    </a:cxn>
                    <a:cxn ang="0">
                      <a:pos x="710" y="136"/>
                    </a:cxn>
                  </a:cxnLst>
                  <a:rect l="0" t="0" r="r" b="b"/>
                  <a:pathLst>
                    <a:path w="1006" h="698">
                      <a:moveTo>
                        <a:pt x="692" y="63"/>
                      </a:moveTo>
                      <a:lnTo>
                        <a:pt x="696" y="45"/>
                      </a:lnTo>
                      <a:lnTo>
                        <a:pt x="702" y="27"/>
                      </a:lnTo>
                      <a:lnTo>
                        <a:pt x="712" y="12"/>
                      </a:lnTo>
                      <a:lnTo>
                        <a:pt x="726" y="2"/>
                      </a:lnTo>
                      <a:lnTo>
                        <a:pt x="747" y="0"/>
                      </a:lnTo>
                      <a:lnTo>
                        <a:pt x="759" y="16"/>
                      </a:lnTo>
                      <a:lnTo>
                        <a:pt x="771" y="31"/>
                      </a:lnTo>
                      <a:lnTo>
                        <a:pt x="785" y="45"/>
                      </a:lnTo>
                      <a:lnTo>
                        <a:pt x="803" y="51"/>
                      </a:lnTo>
                      <a:lnTo>
                        <a:pt x="822" y="51"/>
                      </a:lnTo>
                      <a:lnTo>
                        <a:pt x="838" y="43"/>
                      </a:lnTo>
                      <a:lnTo>
                        <a:pt x="852" y="29"/>
                      </a:lnTo>
                      <a:lnTo>
                        <a:pt x="866" y="16"/>
                      </a:lnTo>
                      <a:lnTo>
                        <a:pt x="884" y="16"/>
                      </a:lnTo>
                      <a:lnTo>
                        <a:pt x="901" y="20"/>
                      </a:lnTo>
                      <a:lnTo>
                        <a:pt x="915" y="31"/>
                      </a:lnTo>
                      <a:lnTo>
                        <a:pt x="929" y="43"/>
                      </a:lnTo>
                      <a:lnTo>
                        <a:pt x="943" y="53"/>
                      </a:lnTo>
                      <a:lnTo>
                        <a:pt x="959" y="59"/>
                      </a:lnTo>
                      <a:lnTo>
                        <a:pt x="971" y="63"/>
                      </a:lnTo>
                      <a:lnTo>
                        <a:pt x="986" y="69"/>
                      </a:lnTo>
                      <a:lnTo>
                        <a:pt x="998" y="75"/>
                      </a:lnTo>
                      <a:lnTo>
                        <a:pt x="1006" y="87"/>
                      </a:lnTo>
                      <a:lnTo>
                        <a:pt x="1006" y="117"/>
                      </a:lnTo>
                      <a:lnTo>
                        <a:pt x="998" y="146"/>
                      </a:lnTo>
                      <a:lnTo>
                        <a:pt x="986" y="174"/>
                      </a:lnTo>
                      <a:lnTo>
                        <a:pt x="975" y="225"/>
                      </a:lnTo>
                      <a:lnTo>
                        <a:pt x="963" y="241"/>
                      </a:lnTo>
                      <a:lnTo>
                        <a:pt x="951" y="255"/>
                      </a:lnTo>
                      <a:lnTo>
                        <a:pt x="937" y="269"/>
                      </a:lnTo>
                      <a:lnTo>
                        <a:pt x="925" y="283"/>
                      </a:lnTo>
                      <a:lnTo>
                        <a:pt x="917" y="316"/>
                      </a:lnTo>
                      <a:lnTo>
                        <a:pt x="915" y="334"/>
                      </a:lnTo>
                      <a:lnTo>
                        <a:pt x="911" y="350"/>
                      </a:lnTo>
                      <a:lnTo>
                        <a:pt x="903" y="364"/>
                      </a:lnTo>
                      <a:lnTo>
                        <a:pt x="888" y="374"/>
                      </a:lnTo>
                      <a:lnTo>
                        <a:pt x="868" y="372"/>
                      </a:lnTo>
                      <a:lnTo>
                        <a:pt x="846" y="372"/>
                      </a:lnTo>
                      <a:lnTo>
                        <a:pt x="826" y="376"/>
                      </a:lnTo>
                      <a:lnTo>
                        <a:pt x="797" y="392"/>
                      </a:lnTo>
                      <a:lnTo>
                        <a:pt x="771" y="413"/>
                      </a:lnTo>
                      <a:lnTo>
                        <a:pt x="747" y="433"/>
                      </a:lnTo>
                      <a:lnTo>
                        <a:pt x="751" y="459"/>
                      </a:lnTo>
                      <a:lnTo>
                        <a:pt x="733" y="538"/>
                      </a:lnTo>
                      <a:lnTo>
                        <a:pt x="733" y="564"/>
                      </a:lnTo>
                      <a:lnTo>
                        <a:pt x="710" y="581"/>
                      </a:lnTo>
                      <a:lnTo>
                        <a:pt x="662" y="609"/>
                      </a:lnTo>
                      <a:lnTo>
                        <a:pt x="639" y="625"/>
                      </a:lnTo>
                      <a:lnTo>
                        <a:pt x="607" y="655"/>
                      </a:lnTo>
                      <a:lnTo>
                        <a:pt x="575" y="688"/>
                      </a:lnTo>
                      <a:lnTo>
                        <a:pt x="518" y="692"/>
                      </a:lnTo>
                      <a:lnTo>
                        <a:pt x="463" y="698"/>
                      </a:lnTo>
                      <a:lnTo>
                        <a:pt x="443" y="684"/>
                      </a:lnTo>
                      <a:lnTo>
                        <a:pt x="399" y="671"/>
                      </a:lnTo>
                      <a:lnTo>
                        <a:pt x="376" y="667"/>
                      </a:lnTo>
                      <a:lnTo>
                        <a:pt x="354" y="659"/>
                      </a:lnTo>
                      <a:lnTo>
                        <a:pt x="334" y="645"/>
                      </a:lnTo>
                      <a:lnTo>
                        <a:pt x="316" y="637"/>
                      </a:lnTo>
                      <a:lnTo>
                        <a:pt x="297" y="631"/>
                      </a:lnTo>
                      <a:lnTo>
                        <a:pt x="271" y="639"/>
                      </a:lnTo>
                      <a:lnTo>
                        <a:pt x="243" y="649"/>
                      </a:lnTo>
                      <a:lnTo>
                        <a:pt x="227" y="649"/>
                      </a:lnTo>
                      <a:lnTo>
                        <a:pt x="215" y="643"/>
                      </a:lnTo>
                      <a:lnTo>
                        <a:pt x="190" y="627"/>
                      </a:lnTo>
                      <a:lnTo>
                        <a:pt x="172" y="617"/>
                      </a:lnTo>
                      <a:lnTo>
                        <a:pt x="152" y="613"/>
                      </a:lnTo>
                      <a:lnTo>
                        <a:pt x="109" y="613"/>
                      </a:lnTo>
                      <a:lnTo>
                        <a:pt x="89" y="611"/>
                      </a:lnTo>
                      <a:lnTo>
                        <a:pt x="69" y="607"/>
                      </a:lnTo>
                      <a:lnTo>
                        <a:pt x="53" y="595"/>
                      </a:lnTo>
                      <a:lnTo>
                        <a:pt x="38" y="581"/>
                      </a:lnTo>
                      <a:lnTo>
                        <a:pt x="26" y="562"/>
                      </a:lnTo>
                      <a:lnTo>
                        <a:pt x="14" y="546"/>
                      </a:lnTo>
                      <a:lnTo>
                        <a:pt x="2" y="518"/>
                      </a:lnTo>
                      <a:lnTo>
                        <a:pt x="0" y="487"/>
                      </a:lnTo>
                      <a:lnTo>
                        <a:pt x="4" y="457"/>
                      </a:lnTo>
                      <a:lnTo>
                        <a:pt x="20" y="437"/>
                      </a:lnTo>
                      <a:lnTo>
                        <a:pt x="38" y="419"/>
                      </a:lnTo>
                      <a:lnTo>
                        <a:pt x="55" y="397"/>
                      </a:lnTo>
                      <a:lnTo>
                        <a:pt x="69" y="366"/>
                      </a:lnTo>
                      <a:lnTo>
                        <a:pt x="79" y="334"/>
                      </a:lnTo>
                      <a:lnTo>
                        <a:pt x="93" y="304"/>
                      </a:lnTo>
                      <a:lnTo>
                        <a:pt x="105" y="283"/>
                      </a:lnTo>
                      <a:lnTo>
                        <a:pt x="119" y="261"/>
                      </a:lnTo>
                      <a:lnTo>
                        <a:pt x="128" y="239"/>
                      </a:lnTo>
                      <a:lnTo>
                        <a:pt x="134" y="219"/>
                      </a:lnTo>
                      <a:lnTo>
                        <a:pt x="142" y="200"/>
                      </a:lnTo>
                      <a:lnTo>
                        <a:pt x="154" y="182"/>
                      </a:lnTo>
                      <a:lnTo>
                        <a:pt x="186" y="182"/>
                      </a:lnTo>
                      <a:lnTo>
                        <a:pt x="219" y="178"/>
                      </a:lnTo>
                      <a:lnTo>
                        <a:pt x="302" y="148"/>
                      </a:lnTo>
                      <a:lnTo>
                        <a:pt x="382" y="115"/>
                      </a:lnTo>
                      <a:lnTo>
                        <a:pt x="399" y="132"/>
                      </a:lnTo>
                      <a:lnTo>
                        <a:pt x="413" y="150"/>
                      </a:lnTo>
                      <a:lnTo>
                        <a:pt x="433" y="162"/>
                      </a:lnTo>
                      <a:lnTo>
                        <a:pt x="461" y="166"/>
                      </a:lnTo>
                      <a:lnTo>
                        <a:pt x="488" y="170"/>
                      </a:lnTo>
                      <a:lnTo>
                        <a:pt x="514" y="188"/>
                      </a:lnTo>
                      <a:lnTo>
                        <a:pt x="538" y="208"/>
                      </a:lnTo>
                      <a:lnTo>
                        <a:pt x="561" y="208"/>
                      </a:lnTo>
                      <a:lnTo>
                        <a:pt x="579" y="200"/>
                      </a:lnTo>
                      <a:lnTo>
                        <a:pt x="597" y="188"/>
                      </a:lnTo>
                      <a:lnTo>
                        <a:pt x="617" y="176"/>
                      </a:lnTo>
                      <a:lnTo>
                        <a:pt x="637" y="168"/>
                      </a:lnTo>
                      <a:lnTo>
                        <a:pt x="664" y="162"/>
                      </a:lnTo>
                      <a:lnTo>
                        <a:pt x="688" y="152"/>
                      </a:lnTo>
                      <a:lnTo>
                        <a:pt x="710" y="136"/>
                      </a:lnTo>
                      <a:lnTo>
                        <a:pt x="692" y="63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8064A2">
                        <a:lumMod val="40000"/>
                        <a:lumOff val="60000"/>
                      </a:srgbClr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54" name="Freeform 33"/>
                <p:cNvSpPr>
                  <a:spLocks/>
                </p:cNvSpPr>
                <p:nvPr/>
              </p:nvSpPr>
              <p:spPr bwMode="auto">
                <a:xfrm>
                  <a:off x="1343175" y="1877986"/>
                  <a:ext cx="416178" cy="574966"/>
                </a:xfrm>
                <a:custGeom>
                  <a:avLst/>
                  <a:gdLst/>
                  <a:ahLst/>
                  <a:cxnLst>
                    <a:cxn ang="0">
                      <a:pos x="170" y="60"/>
                    </a:cxn>
                    <a:cxn ang="0">
                      <a:pos x="170" y="26"/>
                    </a:cxn>
                    <a:cxn ang="0">
                      <a:pos x="194" y="0"/>
                    </a:cxn>
                    <a:cxn ang="0">
                      <a:pos x="308" y="36"/>
                    </a:cxn>
                    <a:cxn ang="0">
                      <a:pos x="348" y="87"/>
                    </a:cxn>
                    <a:cxn ang="0">
                      <a:pos x="391" y="115"/>
                    </a:cxn>
                    <a:cxn ang="0">
                      <a:pos x="445" y="141"/>
                    </a:cxn>
                    <a:cxn ang="0">
                      <a:pos x="486" y="184"/>
                    </a:cxn>
                    <a:cxn ang="0">
                      <a:pos x="496" y="198"/>
                    </a:cxn>
                    <a:cxn ang="0">
                      <a:pos x="530" y="210"/>
                    </a:cxn>
                    <a:cxn ang="0">
                      <a:pos x="556" y="240"/>
                    </a:cxn>
                    <a:cxn ang="0">
                      <a:pos x="500" y="297"/>
                    </a:cxn>
                    <a:cxn ang="0">
                      <a:pos x="461" y="335"/>
                    </a:cxn>
                    <a:cxn ang="0">
                      <a:pos x="435" y="378"/>
                    </a:cxn>
                    <a:cxn ang="0">
                      <a:pos x="431" y="424"/>
                    </a:cxn>
                    <a:cxn ang="0">
                      <a:pos x="496" y="477"/>
                    </a:cxn>
                    <a:cxn ang="0">
                      <a:pos x="522" y="511"/>
                    </a:cxn>
                    <a:cxn ang="0">
                      <a:pos x="520" y="544"/>
                    </a:cxn>
                    <a:cxn ang="0">
                      <a:pos x="480" y="594"/>
                    </a:cxn>
                    <a:cxn ang="0">
                      <a:pos x="447" y="651"/>
                    </a:cxn>
                    <a:cxn ang="0">
                      <a:pos x="490" y="697"/>
                    </a:cxn>
                    <a:cxn ang="0">
                      <a:pos x="492" y="740"/>
                    </a:cxn>
                    <a:cxn ang="0">
                      <a:pos x="445" y="772"/>
                    </a:cxn>
                    <a:cxn ang="0">
                      <a:pos x="407" y="748"/>
                    </a:cxn>
                    <a:cxn ang="0">
                      <a:pos x="356" y="744"/>
                    </a:cxn>
                    <a:cxn ang="0">
                      <a:pos x="297" y="760"/>
                    </a:cxn>
                    <a:cxn ang="0">
                      <a:pos x="239" y="754"/>
                    </a:cxn>
                    <a:cxn ang="0">
                      <a:pos x="166" y="707"/>
                    </a:cxn>
                    <a:cxn ang="0">
                      <a:pos x="154" y="681"/>
                    </a:cxn>
                    <a:cxn ang="0">
                      <a:pos x="138" y="653"/>
                    </a:cxn>
                    <a:cxn ang="0">
                      <a:pos x="95" y="612"/>
                    </a:cxn>
                    <a:cxn ang="0">
                      <a:pos x="69" y="582"/>
                    </a:cxn>
                    <a:cxn ang="0">
                      <a:pos x="0" y="540"/>
                    </a:cxn>
                    <a:cxn ang="0">
                      <a:pos x="8" y="497"/>
                    </a:cxn>
                    <a:cxn ang="0">
                      <a:pos x="28" y="459"/>
                    </a:cxn>
                    <a:cxn ang="0">
                      <a:pos x="65" y="404"/>
                    </a:cxn>
                    <a:cxn ang="0">
                      <a:pos x="91" y="356"/>
                    </a:cxn>
                    <a:cxn ang="0">
                      <a:pos x="117" y="315"/>
                    </a:cxn>
                    <a:cxn ang="0">
                      <a:pos x="170" y="281"/>
                    </a:cxn>
                    <a:cxn ang="0">
                      <a:pos x="208" y="242"/>
                    </a:cxn>
                    <a:cxn ang="0">
                      <a:pos x="231" y="204"/>
                    </a:cxn>
                    <a:cxn ang="0">
                      <a:pos x="257" y="172"/>
                    </a:cxn>
                    <a:cxn ang="0">
                      <a:pos x="247" y="147"/>
                    </a:cxn>
                    <a:cxn ang="0">
                      <a:pos x="219" y="137"/>
                    </a:cxn>
                  </a:cxnLst>
                  <a:rect l="0" t="0" r="r" b="b"/>
                  <a:pathLst>
                    <a:path w="559" h="772">
                      <a:moveTo>
                        <a:pt x="176" y="79"/>
                      </a:moveTo>
                      <a:lnTo>
                        <a:pt x="170" y="60"/>
                      </a:lnTo>
                      <a:lnTo>
                        <a:pt x="168" y="42"/>
                      </a:lnTo>
                      <a:lnTo>
                        <a:pt x="170" y="26"/>
                      </a:lnTo>
                      <a:lnTo>
                        <a:pt x="178" y="10"/>
                      </a:lnTo>
                      <a:lnTo>
                        <a:pt x="194" y="0"/>
                      </a:lnTo>
                      <a:lnTo>
                        <a:pt x="251" y="20"/>
                      </a:lnTo>
                      <a:lnTo>
                        <a:pt x="308" y="36"/>
                      </a:lnTo>
                      <a:lnTo>
                        <a:pt x="324" y="50"/>
                      </a:lnTo>
                      <a:lnTo>
                        <a:pt x="348" y="87"/>
                      </a:lnTo>
                      <a:lnTo>
                        <a:pt x="364" y="101"/>
                      </a:lnTo>
                      <a:lnTo>
                        <a:pt x="391" y="115"/>
                      </a:lnTo>
                      <a:lnTo>
                        <a:pt x="419" y="127"/>
                      </a:lnTo>
                      <a:lnTo>
                        <a:pt x="445" y="141"/>
                      </a:lnTo>
                      <a:lnTo>
                        <a:pt x="467" y="160"/>
                      </a:lnTo>
                      <a:lnTo>
                        <a:pt x="486" y="184"/>
                      </a:lnTo>
                      <a:lnTo>
                        <a:pt x="490" y="192"/>
                      </a:lnTo>
                      <a:lnTo>
                        <a:pt x="496" y="198"/>
                      </a:lnTo>
                      <a:lnTo>
                        <a:pt x="500" y="206"/>
                      </a:lnTo>
                      <a:lnTo>
                        <a:pt x="530" y="210"/>
                      </a:lnTo>
                      <a:lnTo>
                        <a:pt x="559" y="222"/>
                      </a:lnTo>
                      <a:lnTo>
                        <a:pt x="556" y="240"/>
                      </a:lnTo>
                      <a:lnTo>
                        <a:pt x="552" y="261"/>
                      </a:lnTo>
                      <a:lnTo>
                        <a:pt x="500" y="297"/>
                      </a:lnTo>
                      <a:lnTo>
                        <a:pt x="476" y="317"/>
                      </a:lnTo>
                      <a:lnTo>
                        <a:pt x="461" y="335"/>
                      </a:lnTo>
                      <a:lnTo>
                        <a:pt x="445" y="356"/>
                      </a:lnTo>
                      <a:lnTo>
                        <a:pt x="435" y="378"/>
                      </a:lnTo>
                      <a:lnTo>
                        <a:pt x="429" y="400"/>
                      </a:lnTo>
                      <a:lnTo>
                        <a:pt x="431" y="424"/>
                      </a:lnTo>
                      <a:lnTo>
                        <a:pt x="451" y="445"/>
                      </a:lnTo>
                      <a:lnTo>
                        <a:pt x="496" y="477"/>
                      </a:lnTo>
                      <a:lnTo>
                        <a:pt x="514" y="497"/>
                      </a:lnTo>
                      <a:lnTo>
                        <a:pt x="522" y="511"/>
                      </a:lnTo>
                      <a:lnTo>
                        <a:pt x="524" y="528"/>
                      </a:lnTo>
                      <a:lnTo>
                        <a:pt x="520" y="544"/>
                      </a:lnTo>
                      <a:lnTo>
                        <a:pt x="500" y="570"/>
                      </a:lnTo>
                      <a:lnTo>
                        <a:pt x="480" y="594"/>
                      </a:lnTo>
                      <a:lnTo>
                        <a:pt x="461" y="621"/>
                      </a:lnTo>
                      <a:lnTo>
                        <a:pt x="447" y="651"/>
                      </a:lnTo>
                      <a:lnTo>
                        <a:pt x="465" y="675"/>
                      </a:lnTo>
                      <a:lnTo>
                        <a:pt x="490" y="697"/>
                      </a:lnTo>
                      <a:lnTo>
                        <a:pt x="512" y="720"/>
                      </a:lnTo>
                      <a:lnTo>
                        <a:pt x="492" y="740"/>
                      </a:lnTo>
                      <a:lnTo>
                        <a:pt x="469" y="756"/>
                      </a:lnTo>
                      <a:lnTo>
                        <a:pt x="445" y="772"/>
                      </a:lnTo>
                      <a:lnTo>
                        <a:pt x="425" y="760"/>
                      </a:lnTo>
                      <a:lnTo>
                        <a:pt x="407" y="748"/>
                      </a:lnTo>
                      <a:lnTo>
                        <a:pt x="387" y="738"/>
                      </a:lnTo>
                      <a:lnTo>
                        <a:pt x="356" y="744"/>
                      </a:lnTo>
                      <a:lnTo>
                        <a:pt x="328" y="752"/>
                      </a:lnTo>
                      <a:lnTo>
                        <a:pt x="297" y="760"/>
                      </a:lnTo>
                      <a:lnTo>
                        <a:pt x="269" y="762"/>
                      </a:lnTo>
                      <a:lnTo>
                        <a:pt x="239" y="754"/>
                      </a:lnTo>
                      <a:lnTo>
                        <a:pt x="176" y="718"/>
                      </a:lnTo>
                      <a:lnTo>
                        <a:pt x="166" y="707"/>
                      </a:lnTo>
                      <a:lnTo>
                        <a:pt x="158" y="695"/>
                      </a:lnTo>
                      <a:lnTo>
                        <a:pt x="154" y="681"/>
                      </a:lnTo>
                      <a:lnTo>
                        <a:pt x="148" y="669"/>
                      </a:lnTo>
                      <a:lnTo>
                        <a:pt x="138" y="653"/>
                      </a:lnTo>
                      <a:lnTo>
                        <a:pt x="123" y="641"/>
                      </a:lnTo>
                      <a:lnTo>
                        <a:pt x="95" y="612"/>
                      </a:lnTo>
                      <a:lnTo>
                        <a:pt x="83" y="596"/>
                      </a:lnTo>
                      <a:lnTo>
                        <a:pt x="69" y="582"/>
                      </a:lnTo>
                      <a:lnTo>
                        <a:pt x="53" y="570"/>
                      </a:lnTo>
                      <a:lnTo>
                        <a:pt x="0" y="540"/>
                      </a:lnTo>
                      <a:lnTo>
                        <a:pt x="0" y="517"/>
                      </a:lnTo>
                      <a:lnTo>
                        <a:pt x="8" y="497"/>
                      </a:lnTo>
                      <a:lnTo>
                        <a:pt x="18" y="479"/>
                      </a:lnTo>
                      <a:lnTo>
                        <a:pt x="28" y="459"/>
                      </a:lnTo>
                      <a:lnTo>
                        <a:pt x="45" y="430"/>
                      </a:lnTo>
                      <a:lnTo>
                        <a:pt x="65" y="404"/>
                      </a:lnTo>
                      <a:lnTo>
                        <a:pt x="81" y="376"/>
                      </a:lnTo>
                      <a:lnTo>
                        <a:pt x="91" y="356"/>
                      </a:lnTo>
                      <a:lnTo>
                        <a:pt x="101" y="333"/>
                      </a:lnTo>
                      <a:lnTo>
                        <a:pt x="117" y="315"/>
                      </a:lnTo>
                      <a:lnTo>
                        <a:pt x="144" y="297"/>
                      </a:lnTo>
                      <a:lnTo>
                        <a:pt x="170" y="281"/>
                      </a:lnTo>
                      <a:lnTo>
                        <a:pt x="196" y="261"/>
                      </a:lnTo>
                      <a:lnTo>
                        <a:pt x="208" y="242"/>
                      </a:lnTo>
                      <a:lnTo>
                        <a:pt x="219" y="222"/>
                      </a:lnTo>
                      <a:lnTo>
                        <a:pt x="231" y="204"/>
                      </a:lnTo>
                      <a:lnTo>
                        <a:pt x="251" y="184"/>
                      </a:lnTo>
                      <a:lnTo>
                        <a:pt x="257" y="172"/>
                      </a:lnTo>
                      <a:lnTo>
                        <a:pt x="259" y="158"/>
                      </a:lnTo>
                      <a:lnTo>
                        <a:pt x="247" y="147"/>
                      </a:lnTo>
                      <a:lnTo>
                        <a:pt x="233" y="143"/>
                      </a:lnTo>
                      <a:lnTo>
                        <a:pt x="219" y="137"/>
                      </a:lnTo>
                      <a:lnTo>
                        <a:pt x="176" y="79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55" name="Freeform 34"/>
                <p:cNvSpPr>
                  <a:spLocks/>
                </p:cNvSpPr>
                <p:nvPr/>
              </p:nvSpPr>
              <p:spPr bwMode="auto">
                <a:xfrm>
                  <a:off x="2255938" y="3135165"/>
                  <a:ext cx="527854" cy="399199"/>
                </a:xfrm>
                <a:custGeom>
                  <a:avLst/>
                  <a:gdLst/>
                  <a:ahLst/>
                  <a:cxnLst>
                    <a:cxn ang="0">
                      <a:pos x="415" y="4"/>
                    </a:cxn>
                    <a:cxn ang="0">
                      <a:pos x="429" y="14"/>
                    </a:cxn>
                    <a:cxn ang="0">
                      <a:pos x="441" y="51"/>
                    </a:cxn>
                    <a:cxn ang="0">
                      <a:pos x="482" y="67"/>
                    </a:cxn>
                    <a:cxn ang="0">
                      <a:pos x="530" y="75"/>
                    </a:cxn>
                    <a:cxn ang="0">
                      <a:pos x="565" y="99"/>
                    </a:cxn>
                    <a:cxn ang="0">
                      <a:pos x="577" y="134"/>
                    </a:cxn>
                    <a:cxn ang="0">
                      <a:pos x="595" y="174"/>
                    </a:cxn>
                    <a:cxn ang="0">
                      <a:pos x="617" y="192"/>
                    </a:cxn>
                    <a:cxn ang="0">
                      <a:pos x="694" y="154"/>
                    </a:cxn>
                    <a:cxn ang="0">
                      <a:pos x="709" y="164"/>
                    </a:cxn>
                    <a:cxn ang="0">
                      <a:pos x="672" y="273"/>
                    </a:cxn>
                    <a:cxn ang="0">
                      <a:pos x="674" y="322"/>
                    </a:cxn>
                    <a:cxn ang="0">
                      <a:pos x="670" y="405"/>
                    </a:cxn>
                    <a:cxn ang="0">
                      <a:pos x="648" y="429"/>
                    </a:cxn>
                    <a:cxn ang="0">
                      <a:pos x="632" y="459"/>
                    </a:cxn>
                    <a:cxn ang="0">
                      <a:pos x="638" y="495"/>
                    </a:cxn>
                    <a:cxn ang="0">
                      <a:pos x="626" y="530"/>
                    </a:cxn>
                    <a:cxn ang="0">
                      <a:pos x="551" y="514"/>
                    </a:cxn>
                    <a:cxn ang="0">
                      <a:pos x="506" y="536"/>
                    </a:cxn>
                    <a:cxn ang="0">
                      <a:pos x="452" y="524"/>
                    </a:cxn>
                    <a:cxn ang="0">
                      <a:pos x="407" y="489"/>
                    </a:cxn>
                    <a:cxn ang="0">
                      <a:pos x="389" y="400"/>
                    </a:cxn>
                    <a:cxn ang="0">
                      <a:pos x="360" y="368"/>
                    </a:cxn>
                    <a:cxn ang="0">
                      <a:pos x="318" y="360"/>
                    </a:cxn>
                    <a:cxn ang="0">
                      <a:pos x="276" y="370"/>
                    </a:cxn>
                    <a:cxn ang="0">
                      <a:pos x="209" y="405"/>
                    </a:cxn>
                    <a:cxn ang="0">
                      <a:pos x="126" y="419"/>
                    </a:cxn>
                    <a:cxn ang="0">
                      <a:pos x="69" y="413"/>
                    </a:cxn>
                    <a:cxn ang="0">
                      <a:pos x="2" y="413"/>
                    </a:cxn>
                    <a:cxn ang="0">
                      <a:pos x="0" y="382"/>
                    </a:cxn>
                    <a:cxn ang="0">
                      <a:pos x="61" y="346"/>
                    </a:cxn>
                    <a:cxn ang="0">
                      <a:pos x="57" y="307"/>
                    </a:cxn>
                    <a:cxn ang="0">
                      <a:pos x="65" y="273"/>
                    </a:cxn>
                    <a:cxn ang="0">
                      <a:pos x="108" y="239"/>
                    </a:cxn>
                    <a:cxn ang="0">
                      <a:pos x="172" y="212"/>
                    </a:cxn>
                    <a:cxn ang="0">
                      <a:pos x="197" y="192"/>
                    </a:cxn>
                    <a:cxn ang="0">
                      <a:pos x="213" y="164"/>
                    </a:cxn>
                    <a:cxn ang="0">
                      <a:pos x="243" y="156"/>
                    </a:cxn>
                    <a:cxn ang="0">
                      <a:pos x="288" y="158"/>
                    </a:cxn>
                    <a:cxn ang="0">
                      <a:pos x="320" y="123"/>
                    </a:cxn>
                    <a:cxn ang="0">
                      <a:pos x="346" y="83"/>
                    </a:cxn>
                    <a:cxn ang="0">
                      <a:pos x="371" y="65"/>
                    </a:cxn>
                    <a:cxn ang="0">
                      <a:pos x="389" y="43"/>
                    </a:cxn>
                    <a:cxn ang="0">
                      <a:pos x="391" y="22"/>
                    </a:cxn>
                    <a:cxn ang="0">
                      <a:pos x="393" y="16"/>
                    </a:cxn>
                    <a:cxn ang="0">
                      <a:pos x="407" y="0"/>
                    </a:cxn>
                  </a:cxnLst>
                  <a:rect l="0" t="0" r="r" b="b"/>
                  <a:pathLst>
                    <a:path w="709" h="536">
                      <a:moveTo>
                        <a:pt x="407" y="0"/>
                      </a:moveTo>
                      <a:lnTo>
                        <a:pt x="415" y="4"/>
                      </a:lnTo>
                      <a:lnTo>
                        <a:pt x="421" y="8"/>
                      </a:lnTo>
                      <a:lnTo>
                        <a:pt x="429" y="14"/>
                      </a:lnTo>
                      <a:lnTo>
                        <a:pt x="433" y="34"/>
                      </a:lnTo>
                      <a:lnTo>
                        <a:pt x="441" y="51"/>
                      </a:lnTo>
                      <a:lnTo>
                        <a:pt x="456" y="67"/>
                      </a:lnTo>
                      <a:lnTo>
                        <a:pt x="482" y="67"/>
                      </a:lnTo>
                      <a:lnTo>
                        <a:pt x="506" y="69"/>
                      </a:lnTo>
                      <a:lnTo>
                        <a:pt x="530" y="75"/>
                      </a:lnTo>
                      <a:lnTo>
                        <a:pt x="551" y="87"/>
                      </a:lnTo>
                      <a:lnTo>
                        <a:pt x="565" y="99"/>
                      </a:lnTo>
                      <a:lnTo>
                        <a:pt x="573" y="115"/>
                      </a:lnTo>
                      <a:lnTo>
                        <a:pt x="577" y="134"/>
                      </a:lnTo>
                      <a:lnTo>
                        <a:pt x="587" y="164"/>
                      </a:lnTo>
                      <a:lnTo>
                        <a:pt x="595" y="174"/>
                      </a:lnTo>
                      <a:lnTo>
                        <a:pt x="607" y="184"/>
                      </a:lnTo>
                      <a:lnTo>
                        <a:pt x="617" y="192"/>
                      </a:lnTo>
                      <a:lnTo>
                        <a:pt x="686" y="148"/>
                      </a:lnTo>
                      <a:lnTo>
                        <a:pt x="694" y="154"/>
                      </a:lnTo>
                      <a:lnTo>
                        <a:pt x="700" y="158"/>
                      </a:lnTo>
                      <a:lnTo>
                        <a:pt x="709" y="164"/>
                      </a:lnTo>
                      <a:lnTo>
                        <a:pt x="676" y="249"/>
                      </a:lnTo>
                      <a:lnTo>
                        <a:pt x="672" y="273"/>
                      </a:lnTo>
                      <a:lnTo>
                        <a:pt x="674" y="297"/>
                      </a:lnTo>
                      <a:lnTo>
                        <a:pt x="674" y="322"/>
                      </a:lnTo>
                      <a:lnTo>
                        <a:pt x="672" y="362"/>
                      </a:lnTo>
                      <a:lnTo>
                        <a:pt x="670" y="405"/>
                      </a:lnTo>
                      <a:lnTo>
                        <a:pt x="658" y="417"/>
                      </a:lnTo>
                      <a:lnTo>
                        <a:pt x="648" y="429"/>
                      </a:lnTo>
                      <a:lnTo>
                        <a:pt x="638" y="443"/>
                      </a:lnTo>
                      <a:lnTo>
                        <a:pt x="632" y="459"/>
                      </a:lnTo>
                      <a:lnTo>
                        <a:pt x="634" y="477"/>
                      </a:lnTo>
                      <a:lnTo>
                        <a:pt x="638" y="495"/>
                      </a:lnTo>
                      <a:lnTo>
                        <a:pt x="636" y="514"/>
                      </a:lnTo>
                      <a:lnTo>
                        <a:pt x="626" y="530"/>
                      </a:lnTo>
                      <a:lnTo>
                        <a:pt x="589" y="522"/>
                      </a:lnTo>
                      <a:lnTo>
                        <a:pt x="551" y="514"/>
                      </a:lnTo>
                      <a:lnTo>
                        <a:pt x="535" y="520"/>
                      </a:lnTo>
                      <a:lnTo>
                        <a:pt x="506" y="536"/>
                      </a:lnTo>
                      <a:lnTo>
                        <a:pt x="478" y="534"/>
                      </a:lnTo>
                      <a:lnTo>
                        <a:pt x="452" y="524"/>
                      </a:lnTo>
                      <a:lnTo>
                        <a:pt x="427" y="508"/>
                      </a:lnTo>
                      <a:lnTo>
                        <a:pt x="407" y="489"/>
                      </a:lnTo>
                      <a:lnTo>
                        <a:pt x="401" y="467"/>
                      </a:lnTo>
                      <a:lnTo>
                        <a:pt x="389" y="400"/>
                      </a:lnTo>
                      <a:lnTo>
                        <a:pt x="377" y="382"/>
                      </a:lnTo>
                      <a:lnTo>
                        <a:pt x="360" y="368"/>
                      </a:lnTo>
                      <a:lnTo>
                        <a:pt x="340" y="360"/>
                      </a:lnTo>
                      <a:lnTo>
                        <a:pt x="318" y="360"/>
                      </a:lnTo>
                      <a:lnTo>
                        <a:pt x="296" y="364"/>
                      </a:lnTo>
                      <a:lnTo>
                        <a:pt x="276" y="370"/>
                      </a:lnTo>
                      <a:lnTo>
                        <a:pt x="253" y="380"/>
                      </a:lnTo>
                      <a:lnTo>
                        <a:pt x="209" y="405"/>
                      </a:lnTo>
                      <a:lnTo>
                        <a:pt x="166" y="413"/>
                      </a:lnTo>
                      <a:lnTo>
                        <a:pt x="126" y="419"/>
                      </a:lnTo>
                      <a:lnTo>
                        <a:pt x="106" y="421"/>
                      </a:lnTo>
                      <a:lnTo>
                        <a:pt x="69" y="413"/>
                      </a:lnTo>
                      <a:lnTo>
                        <a:pt x="35" y="411"/>
                      </a:lnTo>
                      <a:lnTo>
                        <a:pt x="2" y="413"/>
                      </a:lnTo>
                      <a:lnTo>
                        <a:pt x="0" y="402"/>
                      </a:lnTo>
                      <a:lnTo>
                        <a:pt x="0" y="382"/>
                      </a:lnTo>
                      <a:lnTo>
                        <a:pt x="31" y="362"/>
                      </a:lnTo>
                      <a:lnTo>
                        <a:pt x="61" y="346"/>
                      </a:lnTo>
                      <a:lnTo>
                        <a:pt x="59" y="328"/>
                      </a:lnTo>
                      <a:lnTo>
                        <a:pt x="57" y="307"/>
                      </a:lnTo>
                      <a:lnTo>
                        <a:pt x="59" y="289"/>
                      </a:lnTo>
                      <a:lnTo>
                        <a:pt x="65" y="273"/>
                      </a:lnTo>
                      <a:lnTo>
                        <a:pt x="77" y="259"/>
                      </a:lnTo>
                      <a:lnTo>
                        <a:pt x="108" y="239"/>
                      </a:lnTo>
                      <a:lnTo>
                        <a:pt x="140" y="225"/>
                      </a:lnTo>
                      <a:lnTo>
                        <a:pt x="172" y="212"/>
                      </a:lnTo>
                      <a:lnTo>
                        <a:pt x="186" y="204"/>
                      </a:lnTo>
                      <a:lnTo>
                        <a:pt x="197" y="192"/>
                      </a:lnTo>
                      <a:lnTo>
                        <a:pt x="205" y="180"/>
                      </a:lnTo>
                      <a:lnTo>
                        <a:pt x="213" y="164"/>
                      </a:lnTo>
                      <a:lnTo>
                        <a:pt x="221" y="150"/>
                      </a:lnTo>
                      <a:lnTo>
                        <a:pt x="243" y="156"/>
                      </a:lnTo>
                      <a:lnTo>
                        <a:pt x="265" y="160"/>
                      </a:lnTo>
                      <a:lnTo>
                        <a:pt x="288" y="158"/>
                      </a:lnTo>
                      <a:lnTo>
                        <a:pt x="306" y="142"/>
                      </a:lnTo>
                      <a:lnTo>
                        <a:pt x="320" y="123"/>
                      </a:lnTo>
                      <a:lnTo>
                        <a:pt x="332" y="101"/>
                      </a:lnTo>
                      <a:lnTo>
                        <a:pt x="346" y="83"/>
                      </a:lnTo>
                      <a:lnTo>
                        <a:pt x="358" y="73"/>
                      </a:lnTo>
                      <a:lnTo>
                        <a:pt x="371" y="65"/>
                      </a:lnTo>
                      <a:lnTo>
                        <a:pt x="381" y="55"/>
                      </a:lnTo>
                      <a:lnTo>
                        <a:pt x="389" y="43"/>
                      </a:lnTo>
                      <a:lnTo>
                        <a:pt x="391" y="28"/>
                      </a:lnTo>
                      <a:lnTo>
                        <a:pt x="391" y="22"/>
                      </a:lnTo>
                      <a:lnTo>
                        <a:pt x="393" y="18"/>
                      </a:lnTo>
                      <a:lnTo>
                        <a:pt x="393" y="16"/>
                      </a:lnTo>
                      <a:lnTo>
                        <a:pt x="397" y="10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56" name="Freeform 36"/>
                <p:cNvSpPr>
                  <a:spLocks/>
                </p:cNvSpPr>
                <p:nvPr/>
              </p:nvSpPr>
              <p:spPr bwMode="auto">
                <a:xfrm>
                  <a:off x="1687881" y="1962145"/>
                  <a:ext cx="384165" cy="477400"/>
                </a:xfrm>
                <a:custGeom>
                  <a:avLst/>
                  <a:gdLst/>
                  <a:ahLst/>
                  <a:cxnLst>
                    <a:cxn ang="0">
                      <a:pos x="187" y="2"/>
                    </a:cxn>
                    <a:cxn ang="0">
                      <a:pos x="221" y="30"/>
                    </a:cxn>
                    <a:cxn ang="0">
                      <a:pos x="280" y="18"/>
                    </a:cxn>
                    <a:cxn ang="0">
                      <a:pos x="326" y="24"/>
                    </a:cxn>
                    <a:cxn ang="0">
                      <a:pos x="369" y="119"/>
                    </a:cxn>
                    <a:cxn ang="0">
                      <a:pos x="379" y="186"/>
                    </a:cxn>
                    <a:cxn ang="0">
                      <a:pos x="419" y="216"/>
                    </a:cxn>
                    <a:cxn ang="0">
                      <a:pos x="482" y="208"/>
                    </a:cxn>
                    <a:cxn ang="0">
                      <a:pos x="508" y="245"/>
                    </a:cxn>
                    <a:cxn ang="0">
                      <a:pos x="508" y="289"/>
                    </a:cxn>
                    <a:cxn ang="0">
                      <a:pos x="504" y="350"/>
                    </a:cxn>
                    <a:cxn ang="0">
                      <a:pos x="514" y="423"/>
                    </a:cxn>
                    <a:cxn ang="0">
                      <a:pos x="474" y="463"/>
                    </a:cxn>
                    <a:cxn ang="0">
                      <a:pos x="433" y="499"/>
                    </a:cxn>
                    <a:cxn ang="0">
                      <a:pos x="435" y="528"/>
                    </a:cxn>
                    <a:cxn ang="0">
                      <a:pos x="458" y="570"/>
                    </a:cxn>
                    <a:cxn ang="0">
                      <a:pos x="431" y="594"/>
                    </a:cxn>
                    <a:cxn ang="0">
                      <a:pos x="377" y="609"/>
                    </a:cxn>
                    <a:cxn ang="0">
                      <a:pos x="310" y="641"/>
                    </a:cxn>
                    <a:cxn ang="0">
                      <a:pos x="261" y="625"/>
                    </a:cxn>
                    <a:cxn ang="0">
                      <a:pos x="201" y="574"/>
                    </a:cxn>
                    <a:cxn ang="0">
                      <a:pos x="152" y="556"/>
                    </a:cxn>
                    <a:cxn ang="0">
                      <a:pos x="100" y="540"/>
                    </a:cxn>
                    <a:cxn ang="0">
                      <a:pos x="61" y="538"/>
                    </a:cxn>
                    <a:cxn ang="0">
                      <a:pos x="37" y="536"/>
                    </a:cxn>
                    <a:cxn ang="0">
                      <a:pos x="27" y="526"/>
                    </a:cxn>
                    <a:cxn ang="0">
                      <a:pos x="69" y="463"/>
                    </a:cxn>
                    <a:cxn ang="0">
                      <a:pos x="108" y="425"/>
                    </a:cxn>
                    <a:cxn ang="0">
                      <a:pos x="108" y="392"/>
                    </a:cxn>
                    <a:cxn ang="0">
                      <a:pos x="63" y="354"/>
                    </a:cxn>
                    <a:cxn ang="0">
                      <a:pos x="0" y="299"/>
                    </a:cxn>
                    <a:cxn ang="0">
                      <a:pos x="11" y="259"/>
                    </a:cxn>
                    <a:cxn ang="0">
                      <a:pos x="41" y="229"/>
                    </a:cxn>
                    <a:cxn ang="0">
                      <a:pos x="75" y="198"/>
                    </a:cxn>
                    <a:cxn ang="0">
                      <a:pos x="118" y="172"/>
                    </a:cxn>
                    <a:cxn ang="0">
                      <a:pos x="138" y="131"/>
                    </a:cxn>
                    <a:cxn ang="0">
                      <a:pos x="120" y="91"/>
                    </a:cxn>
                    <a:cxn ang="0">
                      <a:pos x="91" y="57"/>
                    </a:cxn>
                    <a:cxn ang="0">
                      <a:pos x="118" y="28"/>
                    </a:cxn>
                  </a:cxnLst>
                  <a:rect l="0" t="0" r="r" b="b"/>
                  <a:pathLst>
                    <a:path w="516" h="641">
                      <a:moveTo>
                        <a:pt x="118" y="28"/>
                      </a:moveTo>
                      <a:lnTo>
                        <a:pt x="187" y="2"/>
                      </a:lnTo>
                      <a:lnTo>
                        <a:pt x="203" y="16"/>
                      </a:lnTo>
                      <a:lnTo>
                        <a:pt x="221" y="30"/>
                      </a:lnTo>
                      <a:lnTo>
                        <a:pt x="251" y="28"/>
                      </a:lnTo>
                      <a:lnTo>
                        <a:pt x="280" y="18"/>
                      </a:lnTo>
                      <a:lnTo>
                        <a:pt x="306" y="0"/>
                      </a:lnTo>
                      <a:lnTo>
                        <a:pt x="326" y="24"/>
                      </a:lnTo>
                      <a:lnTo>
                        <a:pt x="359" y="85"/>
                      </a:lnTo>
                      <a:lnTo>
                        <a:pt x="369" y="119"/>
                      </a:lnTo>
                      <a:lnTo>
                        <a:pt x="373" y="152"/>
                      </a:lnTo>
                      <a:lnTo>
                        <a:pt x="379" y="186"/>
                      </a:lnTo>
                      <a:lnTo>
                        <a:pt x="399" y="204"/>
                      </a:lnTo>
                      <a:lnTo>
                        <a:pt x="419" y="216"/>
                      </a:lnTo>
                      <a:lnTo>
                        <a:pt x="452" y="212"/>
                      </a:lnTo>
                      <a:lnTo>
                        <a:pt x="482" y="208"/>
                      </a:lnTo>
                      <a:lnTo>
                        <a:pt x="496" y="227"/>
                      </a:lnTo>
                      <a:lnTo>
                        <a:pt x="508" y="245"/>
                      </a:lnTo>
                      <a:lnTo>
                        <a:pt x="516" y="265"/>
                      </a:lnTo>
                      <a:lnTo>
                        <a:pt x="508" y="289"/>
                      </a:lnTo>
                      <a:lnTo>
                        <a:pt x="498" y="313"/>
                      </a:lnTo>
                      <a:lnTo>
                        <a:pt x="504" y="350"/>
                      </a:lnTo>
                      <a:lnTo>
                        <a:pt x="512" y="386"/>
                      </a:lnTo>
                      <a:lnTo>
                        <a:pt x="514" y="423"/>
                      </a:lnTo>
                      <a:lnTo>
                        <a:pt x="496" y="445"/>
                      </a:lnTo>
                      <a:lnTo>
                        <a:pt x="474" y="463"/>
                      </a:lnTo>
                      <a:lnTo>
                        <a:pt x="452" y="479"/>
                      </a:lnTo>
                      <a:lnTo>
                        <a:pt x="433" y="499"/>
                      </a:lnTo>
                      <a:lnTo>
                        <a:pt x="431" y="514"/>
                      </a:lnTo>
                      <a:lnTo>
                        <a:pt x="435" y="528"/>
                      </a:lnTo>
                      <a:lnTo>
                        <a:pt x="452" y="556"/>
                      </a:lnTo>
                      <a:lnTo>
                        <a:pt x="458" y="570"/>
                      </a:lnTo>
                      <a:lnTo>
                        <a:pt x="446" y="584"/>
                      </a:lnTo>
                      <a:lnTo>
                        <a:pt x="431" y="594"/>
                      </a:lnTo>
                      <a:lnTo>
                        <a:pt x="395" y="603"/>
                      </a:lnTo>
                      <a:lnTo>
                        <a:pt x="377" y="609"/>
                      </a:lnTo>
                      <a:lnTo>
                        <a:pt x="361" y="617"/>
                      </a:lnTo>
                      <a:lnTo>
                        <a:pt x="310" y="641"/>
                      </a:lnTo>
                      <a:lnTo>
                        <a:pt x="284" y="635"/>
                      </a:lnTo>
                      <a:lnTo>
                        <a:pt x="261" y="625"/>
                      </a:lnTo>
                      <a:lnTo>
                        <a:pt x="221" y="592"/>
                      </a:lnTo>
                      <a:lnTo>
                        <a:pt x="201" y="574"/>
                      </a:lnTo>
                      <a:lnTo>
                        <a:pt x="178" y="560"/>
                      </a:lnTo>
                      <a:lnTo>
                        <a:pt x="152" y="556"/>
                      </a:lnTo>
                      <a:lnTo>
                        <a:pt x="126" y="550"/>
                      </a:lnTo>
                      <a:lnTo>
                        <a:pt x="100" y="540"/>
                      </a:lnTo>
                      <a:lnTo>
                        <a:pt x="81" y="536"/>
                      </a:lnTo>
                      <a:lnTo>
                        <a:pt x="61" y="538"/>
                      </a:lnTo>
                      <a:lnTo>
                        <a:pt x="43" y="542"/>
                      </a:lnTo>
                      <a:lnTo>
                        <a:pt x="37" y="536"/>
                      </a:lnTo>
                      <a:lnTo>
                        <a:pt x="31" y="532"/>
                      </a:lnTo>
                      <a:lnTo>
                        <a:pt x="27" y="526"/>
                      </a:lnTo>
                      <a:lnTo>
                        <a:pt x="47" y="493"/>
                      </a:lnTo>
                      <a:lnTo>
                        <a:pt x="69" y="463"/>
                      </a:lnTo>
                      <a:lnTo>
                        <a:pt x="98" y="437"/>
                      </a:lnTo>
                      <a:lnTo>
                        <a:pt x="108" y="425"/>
                      </a:lnTo>
                      <a:lnTo>
                        <a:pt x="112" y="408"/>
                      </a:lnTo>
                      <a:lnTo>
                        <a:pt x="108" y="392"/>
                      </a:lnTo>
                      <a:lnTo>
                        <a:pt x="96" y="380"/>
                      </a:lnTo>
                      <a:lnTo>
                        <a:pt x="63" y="354"/>
                      </a:lnTo>
                      <a:lnTo>
                        <a:pt x="33" y="326"/>
                      </a:lnTo>
                      <a:lnTo>
                        <a:pt x="0" y="299"/>
                      </a:lnTo>
                      <a:lnTo>
                        <a:pt x="2" y="277"/>
                      </a:lnTo>
                      <a:lnTo>
                        <a:pt x="11" y="259"/>
                      </a:lnTo>
                      <a:lnTo>
                        <a:pt x="25" y="243"/>
                      </a:lnTo>
                      <a:lnTo>
                        <a:pt x="41" y="229"/>
                      </a:lnTo>
                      <a:lnTo>
                        <a:pt x="55" y="214"/>
                      </a:lnTo>
                      <a:lnTo>
                        <a:pt x="75" y="198"/>
                      </a:lnTo>
                      <a:lnTo>
                        <a:pt x="98" y="186"/>
                      </a:lnTo>
                      <a:lnTo>
                        <a:pt x="118" y="172"/>
                      </a:lnTo>
                      <a:lnTo>
                        <a:pt x="136" y="154"/>
                      </a:lnTo>
                      <a:lnTo>
                        <a:pt x="138" y="131"/>
                      </a:lnTo>
                      <a:lnTo>
                        <a:pt x="130" y="111"/>
                      </a:lnTo>
                      <a:lnTo>
                        <a:pt x="120" y="91"/>
                      </a:lnTo>
                      <a:lnTo>
                        <a:pt x="106" y="75"/>
                      </a:lnTo>
                      <a:lnTo>
                        <a:pt x="91" y="57"/>
                      </a:lnTo>
                      <a:lnTo>
                        <a:pt x="104" y="43"/>
                      </a:lnTo>
                      <a:lnTo>
                        <a:pt x="118" y="28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1578438" y="3895579"/>
                  <a:ext cx="504775" cy="452078"/>
                </a:xfrm>
                <a:custGeom>
                  <a:avLst/>
                  <a:gdLst/>
                  <a:ahLst/>
                  <a:cxnLst>
                    <a:cxn ang="0">
                      <a:pos x="305" y="0"/>
                    </a:cxn>
                    <a:cxn ang="0">
                      <a:pos x="354" y="6"/>
                    </a:cxn>
                    <a:cxn ang="0">
                      <a:pos x="415" y="49"/>
                    </a:cxn>
                    <a:cxn ang="0">
                      <a:pos x="445" y="41"/>
                    </a:cxn>
                    <a:cxn ang="0">
                      <a:pos x="473" y="55"/>
                    </a:cxn>
                    <a:cxn ang="0">
                      <a:pos x="500" y="77"/>
                    </a:cxn>
                    <a:cxn ang="0">
                      <a:pos x="558" y="83"/>
                    </a:cxn>
                    <a:cxn ang="0">
                      <a:pos x="589" y="126"/>
                    </a:cxn>
                    <a:cxn ang="0">
                      <a:pos x="627" y="156"/>
                    </a:cxn>
                    <a:cxn ang="0">
                      <a:pos x="676" y="166"/>
                    </a:cxn>
                    <a:cxn ang="0">
                      <a:pos x="672" y="204"/>
                    </a:cxn>
                    <a:cxn ang="0">
                      <a:pos x="619" y="245"/>
                    </a:cxn>
                    <a:cxn ang="0">
                      <a:pos x="574" y="275"/>
                    </a:cxn>
                    <a:cxn ang="0">
                      <a:pos x="536" y="338"/>
                    </a:cxn>
                    <a:cxn ang="0">
                      <a:pos x="475" y="409"/>
                    </a:cxn>
                    <a:cxn ang="0">
                      <a:pos x="447" y="481"/>
                    </a:cxn>
                    <a:cxn ang="0">
                      <a:pos x="404" y="528"/>
                    </a:cxn>
                    <a:cxn ang="0">
                      <a:pos x="358" y="546"/>
                    </a:cxn>
                    <a:cxn ang="0">
                      <a:pos x="285" y="576"/>
                    </a:cxn>
                    <a:cxn ang="0">
                      <a:pos x="234" y="572"/>
                    </a:cxn>
                    <a:cxn ang="0">
                      <a:pos x="174" y="583"/>
                    </a:cxn>
                    <a:cxn ang="0">
                      <a:pos x="103" y="607"/>
                    </a:cxn>
                    <a:cxn ang="0">
                      <a:pos x="77" y="591"/>
                    </a:cxn>
                    <a:cxn ang="0">
                      <a:pos x="71" y="550"/>
                    </a:cxn>
                    <a:cxn ang="0">
                      <a:pos x="50" y="516"/>
                    </a:cxn>
                    <a:cxn ang="0">
                      <a:pos x="38" y="477"/>
                    </a:cxn>
                    <a:cxn ang="0">
                      <a:pos x="105" y="475"/>
                    </a:cxn>
                    <a:cxn ang="0">
                      <a:pos x="145" y="457"/>
                    </a:cxn>
                    <a:cxn ang="0">
                      <a:pos x="155" y="394"/>
                    </a:cxn>
                    <a:cxn ang="0">
                      <a:pos x="137" y="336"/>
                    </a:cxn>
                    <a:cxn ang="0">
                      <a:pos x="107" y="301"/>
                    </a:cxn>
                    <a:cxn ang="0">
                      <a:pos x="83" y="289"/>
                    </a:cxn>
                    <a:cxn ang="0">
                      <a:pos x="46" y="299"/>
                    </a:cxn>
                    <a:cxn ang="0">
                      <a:pos x="0" y="303"/>
                    </a:cxn>
                    <a:cxn ang="0">
                      <a:pos x="2" y="285"/>
                    </a:cxn>
                    <a:cxn ang="0">
                      <a:pos x="14" y="265"/>
                    </a:cxn>
                    <a:cxn ang="0">
                      <a:pos x="34" y="229"/>
                    </a:cxn>
                    <a:cxn ang="0">
                      <a:pos x="36" y="178"/>
                    </a:cxn>
                    <a:cxn ang="0">
                      <a:pos x="46" y="113"/>
                    </a:cxn>
                    <a:cxn ang="0">
                      <a:pos x="54" y="69"/>
                    </a:cxn>
                    <a:cxn ang="0">
                      <a:pos x="64" y="63"/>
                    </a:cxn>
                    <a:cxn ang="0">
                      <a:pos x="129" y="89"/>
                    </a:cxn>
                    <a:cxn ang="0">
                      <a:pos x="226" y="26"/>
                    </a:cxn>
                  </a:cxnLst>
                  <a:rect l="0" t="0" r="r" b="b"/>
                  <a:pathLst>
                    <a:path w="678" h="607">
                      <a:moveTo>
                        <a:pt x="279" y="2"/>
                      </a:moveTo>
                      <a:lnTo>
                        <a:pt x="305" y="0"/>
                      </a:lnTo>
                      <a:lnTo>
                        <a:pt x="330" y="0"/>
                      </a:lnTo>
                      <a:lnTo>
                        <a:pt x="354" y="6"/>
                      </a:lnTo>
                      <a:lnTo>
                        <a:pt x="384" y="28"/>
                      </a:lnTo>
                      <a:lnTo>
                        <a:pt x="415" y="49"/>
                      </a:lnTo>
                      <a:lnTo>
                        <a:pt x="431" y="43"/>
                      </a:lnTo>
                      <a:lnTo>
                        <a:pt x="445" y="41"/>
                      </a:lnTo>
                      <a:lnTo>
                        <a:pt x="461" y="45"/>
                      </a:lnTo>
                      <a:lnTo>
                        <a:pt x="473" y="55"/>
                      </a:lnTo>
                      <a:lnTo>
                        <a:pt x="485" y="67"/>
                      </a:lnTo>
                      <a:lnTo>
                        <a:pt x="500" y="77"/>
                      </a:lnTo>
                      <a:lnTo>
                        <a:pt x="528" y="81"/>
                      </a:lnTo>
                      <a:lnTo>
                        <a:pt x="558" y="83"/>
                      </a:lnTo>
                      <a:lnTo>
                        <a:pt x="574" y="103"/>
                      </a:lnTo>
                      <a:lnTo>
                        <a:pt x="589" y="126"/>
                      </a:lnTo>
                      <a:lnTo>
                        <a:pt x="605" y="146"/>
                      </a:lnTo>
                      <a:lnTo>
                        <a:pt x="627" y="156"/>
                      </a:lnTo>
                      <a:lnTo>
                        <a:pt x="651" y="160"/>
                      </a:lnTo>
                      <a:lnTo>
                        <a:pt x="676" y="166"/>
                      </a:lnTo>
                      <a:lnTo>
                        <a:pt x="678" y="186"/>
                      </a:lnTo>
                      <a:lnTo>
                        <a:pt x="672" y="204"/>
                      </a:lnTo>
                      <a:lnTo>
                        <a:pt x="643" y="233"/>
                      </a:lnTo>
                      <a:lnTo>
                        <a:pt x="619" y="245"/>
                      </a:lnTo>
                      <a:lnTo>
                        <a:pt x="597" y="259"/>
                      </a:lnTo>
                      <a:lnTo>
                        <a:pt x="574" y="275"/>
                      </a:lnTo>
                      <a:lnTo>
                        <a:pt x="558" y="297"/>
                      </a:lnTo>
                      <a:lnTo>
                        <a:pt x="536" y="338"/>
                      </a:lnTo>
                      <a:lnTo>
                        <a:pt x="508" y="374"/>
                      </a:lnTo>
                      <a:lnTo>
                        <a:pt x="475" y="409"/>
                      </a:lnTo>
                      <a:lnTo>
                        <a:pt x="463" y="445"/>
                      </a:lnTo>
                      <a:lnTo>
                        <a:pt x="447" y="481"/>
                      </a:lnTo>
                      <a:lnTo>
                        <a:pt x="427" y="514"/>
                      </a:lnTo>
                      <a:lnTo>
                        <a:pt x="404" y="528"/>
                      </a:lnTo>
                      <a:lnTo>
                        <a:pt x="380" y="536"/>
                      </a:lnTo>
                      <a:lnTo>
                        <a:pt x="358" y="546"/>
                      </a:lnTo>
                      <a:lnTo>
                        <a:pt x="309" y="570"/>
                      </a:lnTo>
                      <a:lnTo>
                        <a:pt x="285" y="576"/>
                      </a:lnTo>
                      <a:lnTo>
                        <a:pt x="261" y="574"/>
                      </a:lnTo>
                      <a:lnTo>
                        <a:pt x="234" y="572"/>
                      </a:lnTo>
                      <a:lnTo>
                        <a:pt x="210" y="574"/>
                      </a:lnTo>
                      <a:lnTo>
                        <a:pt x="174" y="583"/>
                      </a:lnTo>
                      <a:lnTo>
                        <a:pt x="139" y="595"/>
                      </a:lnTo>
                      <a:lnTo>
                        <a:pt x="103" y="607"/>
                      </a:lnTo>
                      <a:lnTo>
                        <a:pt x="93" y="603"/>
                      </a:lnTo>
                      <a:lnTo>
                        <a:pt x="77" y="591"/>
                      </a:lnTo>
                      <a:lnTo>
                        <a:pt x="77" y="570"/>
                      </a:lnTo>
                      <a:lnTo>
                        <a:pt x="71" y="550"/>
                      </a:lnTo>
                      <a:lnTo>
                        <a:pt x="60" y="534"/>
                      </a:lnTo>
                      <a:lnTo>
                        <a:pt x="50" y="516"/>
                      </a:lnTo>
                      <a:lnTo>
                        <a:pt x="42" y="498"/>
                      </a:lnTo>
                      <a:lnTo>
                        <a:pt x="38" y="477"/>
                      </a:lnTo>
                      <a:lnTo>
                        <a:pt x="60" y="475"/>
                      </a:lnTo>
                      <a:lnTo>
                        <a:pt x="105" y="475"/>
                      </a:lnTo>
                      <a:lnTo>
                        <a:pt x="127" y="469"/>
                      </a:lnTo>
                      <a:lnTo>
                        <a:pt x="145" y="457"/>
                      </a:lnTo>
                      <a:lnTo>
                        <a:pt x="155" y="427"/>
                      </a:lnTo>
                      <a:lnTo>
                        <a:pt x="155" y="394"/>
                      </a:lnTo>
                      <a:lnTo>
                        <a:pt x="149" y="364"/>
                      </a:lnTo>
                      <a:lnTo>
                        <a:pt x="137" y="336"/>
                      </a:lnTo>
                      <a:lnTo>
                        <a:pt x="117" y="312"/>
                      </a:lnTo>
                      <a:lnTo>
                        <a:pt x="107" y="301"/>
                      </a:lnTo>
                      <a:lnTo>
                        <a:pt x="95" y="293"/>
                      </a:lnTo>
                      <a:lnTo>
                        <a:pt x="83" y="289"/>
                      </a:lnTo>
                      <a:lnTo>
                        <a:pt x="68" y="291"/>
                      </a:lnTo>
                      <a:lnTo>
                        <a:pt x="46" y="299"/>
                      </a:lnTo>
                      <a:lnTo>
                        <a:pt x="24" y="303"/>
                      </a:lnTo>
                      <a:lnTo>
                        <a:pt x="0" y="303"/>
                      </a:lnTo>
                      <a:lnTo>
                        <a:pt x="0" y="291"/>
                      </a:lnTo>
                      <a:lnTo>
                        <a:pt x="2" y="285"/>
                      </a:lnTo>
                      <a:lnTo>
                        <a:pt x="2" y="279"/>
                      </a:lnTo>
                      <a:lnTo>
                        <a:pt x="14" y="265"/>
                      </a:lnTo>
                      <a:lnTo>
                        <a:pt x="28" y="253"/>
                      </a:lnTo>
                      <a:lnTo>
                        <a:pt x="34" y="229"/>
                      </a:lnTo>
                      <a:lnTo>
                        <a:pt x="36" y="204"/>
                      </a:lnTo>
                      <a:lnTo>
                        <a:pt x="36" y="178"/>
                      </a:lnTo>
                      <a:lnTo>
                        <a:pt x="38" y="154"/>
                      </a:lnTo>
                      <a:lnTo>
                        <a:pt x="46" y="113"/>
                      </a:lnTo>
                      <a:lnTo>
                        <a:pt x="50" y="71"/>
                      </a:lnTo>
                      <a:lnTo>
                        <a:pt x="54" y="69"/>
                      </a:lnTo>
                      <a:lnTo>
                        <a:pt x="60" y="67"/>
                      </a:lnTo>
                      <a:lnTo>
                        <a:pt x="64" y="63"/>
                      </a:lnTo>
                      <a:lnTo>
                        <a:pt x="68" y="61"/>
                      </a:lnTo>
                      <a:lnTo>
                        <a:pt x="129" y="89"/>
                      </a:lnTo>
                      <a:lnTo>
                        <a:pt x="176" y="55"/>
                      </a:lnTo>
                      <a:lnTo>
                        <a:pt x="226" y="26"/>
                      </a:lnTo>
                      <a:lnTo>
                        <a:pt x="279" y="2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58" name="Freeform 38"/>
                <p:cNvSpPr>
                  <a:spLocks/>
                </p:cNvSpPr>
                <p:nvPr/>
              </p:nvSpPr>
              <p:spPr bwMode="auto">
                <a:xfrm>
                  <a:off x="3031713" y="4761752"/>
                  <a:ext cx="751950" cy="1005445"/>
                </a:xfrm>
                <a:custGeom>
                  <a:avLst/>
                  <a:gdLst/>
                  <a:ahLst/>
                  <a:cxnLst>
                    <a:cxn ang="0">
                      <a:pos x="571" y="0"/>
                    </a:cxn>
                    <a:cxn ang="0">
                      <a:pos x="624" y="24"/>
                    </a:cxn>
                    <a:cxn ang="0">
                      <a:pos x="662" y="81"/>
                    </a:cxn>
                    <a:cxn ang="0">
                      <a:pos x="648" y="162"/>
                    </a:cxn>
                    <a:cxn ang="0">
                      <a:pos x="664" y="214"/>
                    </a:cxn>
                    <a:cxn ang="0">
                      <a:pos x="668" y="238"/>
                    </a:cxn>
                    <a:cxn ang="0">
                      <a:pos x="644" y="251"/>
                    </a:cxn>
                    <a:cxn ang="0">
                      <a:pos x="595" y="275"/>
                    </a:cxn>
                    <a:cxn ang="0">
                      <a:pos x="571" y="350"/>
                    </a:cxn>
                    <a:cxn ang="0">
                      <a:pos x="557" y="453"/>
                    </a:cxn>
                    <a:cxn ang="0">
                      <a:pos x="523" y="515"/>
                    </a:cxn>
                    <a:cxn ang="0">
                      <a:pos x="464" y="564"/>
                    </a:cxn>
                    <a:cxn ang="0">
                      <a:pos x="456" y="612"/>
                    </a:cxn>
                    <a:cxn ang="0">
                      <a:pos x="480" y="659"/>
                    </a:cxn>
                    <a:cxn ang="0">
                      <a:pos x="482" y="722"/>
                    </a:cxn>
                    <a:cxn ang="0">
                      <a:pos x="498" y="746"/>
                    </a:cxn>
                    <a:cxn ang="0">
                      <a:pos x="553" y="813"/>
                    </a:cxn>
                    <a:cxn ang="0">
                      <a:pos x="640" y="802"/>
                    </a:cxn>
                    <a:cxn ang="0">
                      <a:pos x="743" y="802"/>
                    </a:cxn>
                    <a:cxn ang="0">
                      <a:pos x="818" y="827"/>
                    </a:cxn>
                    <a:cxn ang="0">
                      <a:pos x="877" y="772"/>
                    </a:cxn>
                    <a:cxn ang="0">
                      <a:pos x="925" y="770"/>
                    </a:cxn>
                    <a:cxn ang="0">
                      <a:pos x="964" y="817"/>
                    </a:cxn>
                    <a:cxn ang="0">
                      <a:pos x="1004" y="936"/>
                    </a:cxn>
                    <a:cxn ang="0">
                      <a:pos x="917" y="1047"/>
                    </a:cxn>
                    <a:cxn ang="0">
                      <a:pos x="873" y="1187"/>
                    </a:cxn>
                    <a:cxn ang="0">
                      <a:pos x="796" y="1225"/>
                    </a:cxn>
                    <a:cxn ang="0">
                      <a:pos x="727" y="1282"/>
                    </a:cxn>
                    <a:cxn ang="0">
                      <a:pos x="662" y="1316"/>
                    </a:cxn>
                    <a:cxn ang="0">
                      <a:pos x="563" y="1344"/>
                    </a:cxn>
                    <a:cxn ang="0">
                      <a:pos x="549" y="1308"/>
                    </a:cxn>
                    <a:cxn ang="0">
                      <a:pos x="535" y="1272"/>
                    </a:cxn>
                    <a:cxn ang="0">
                      <a:pos x="508" y="1280"/>
                    </a:cxn>
                    <a:cxn ang="0">
                      <a:pos x="468" y="1304"/>
                    </a:cxn>
                    <a:cxn ang="0">
                      <a:pos x="440" y="1249"/>
                    </a:cxn>
                    <a:cxn ang="0">
                      <a:pos x="373" y="1245"/>
                    </a:cxn>
                    <a:cxn ang="0">
                      <a:pos x="348" y="1290"/>
                    </a:cxn>
                    <a:cxn ang="0">
                      <a:pos x="326" y="1318"/>
                    </a:cxn>
                    <a:cxn ang="0">
                      <a:pos x="300" y="1304"/>
                    </a:cxn>
                    <a:cxn ang="0">
                      <a:pos x="249" y="1292"/>
                    </a:cxn>
                    <a:cxn ang="0">
                      <a:pos x="197" y="1247"/>
                    </a:cxn>
                    <a:cxn ang="0">
                      <a:pos x="243" y="1170"/>
                    </a:cxn>
                    <a:cxn ang="0">
                      <a:pos x="229" y="1148"/>
                    </a:cxn>
                    <a:cxn ang="0">
                      <a:pos x="150" y="1094"/>
                    </a:cxn>
                    <a:cxn ang="0">
                      <a:pos x="89" y="1065"/>
                    </a:cxn>
                    <a:cxn ang="0">
                      <a:pos x="75" y="1007"/>
                    </a:cxn>
                    <a:cxn ang="0">
                      <a:pos x="152" y="938"/>
                    </a:cxn>
                    <a:cxn ang="0">
                      <a:pos x="124" y="843"/>
                    </a:cxn>
                    <a:cxn ang="0">
                      <a:pos x="69" y="722"/>
                    </a:cxn>
                    <a:cxn ang="0">
                      <a:pos x="23" y="659"/>
                    </a:cxn>
                    <a:cxn ang="0">
                      <a:pos x="31" y="610"/>
                    </a:cxn>
                    <a:cxn ang="0">
                      <a:pos x="25" y="495"/>
                    </a:cxn>
                    <a:cxn ang="0">
                      <a:pos x="39" y="414"/>
                    </a:cxn>
                    <a:cxn ang="0">
                      <a:pos x="132" y="386"/>
                    </a:cxn>
                    <a:cxn ang="0">
                      <a:pos x="193" y="337"/>
                    </a:cxn>
                    <a:cxn ang="0">
                      <a:pos x="166" y="273"/>
                    </a:cxn>
                    <a:cxn ang="0">
                      <a:pos x="158" y="200"/>
                    </a:cxn>
                    <a:cxn ang="0">
                      <a:pos x="181" y="129"/>
                    </a:cxn>
                    <a:cxn ang="0">
                      <a:pos x="195" y="56"/>
                    </a:cxn>
                    <a:cxn ang="0">
                      <a:pos x="278" y="73"/>
                    </a:cxn>
                    <a:cxn ang="0">
                      <a:pos x="446" y="81"/>
                    </a:cxn>
                    <a:cxn ang="0">
                      <a:pos x="521" y="20"/>
                    </a:cxn>
                  </a:cxnLst>
                  <a:rect l="0" t="0" r="r" b="b"/>
                  <a:pathLst>
                    <a:path w="1010" h="1350">
                      <a:moveTo>
                        <a:pt x="521" y="20"/>
                      </a:moveTo>
                      <a:lnTo>
                        <a:pt x="553" y="4"/>
                      </a:lnTo>
                      <a:lnTo>
                        <a:pt x="571" y="0"/>
                      </a:lnTo>
                      <a:lnTo>
                        <a:pt x="589" y="2"/>
                      </a:lnTo>
                      <a:lnTo>
                        <a:pt x="605" y="10"/>
                      </a:lnTo>
                      <a:lnTo>
                        <a:pt x="624" y="24"/>
                      </a:lnTo>
                      <a:lnTo>
                        <a:pt x="642" y="40"/>
                      </a:lnTo>
                      <a:lnTo>
                        <a:pt x="656" y="60"/>
                      </a:lnTo>
                      <a:lnTo>
                        <a:pt x="662" y="81"/>
                      </a:lnTo>
                      <a:lnTo>
                        <a:pt x="662" y="105"/>
                      </a:lnTo>
                      <a:lnTo>
                        <a:pt x="650" y="141"/>
                      </a:lnTo>
                      <a:lnTo>
                        <a:pt x="648" y="162"/>
                      </a:lnTo>
                      <a:lnTo>
                        <a:pt x="650" y="180"/>
                      </a:lnTo>
                      <a:lnTo>
                        <a:pt x="656" y="198"/>
                      </a:lnTo>
                      <a:lnTo>
                        <a:pt x="664" y="214"/>
                      </a:lnTo>
                      <a:lnTo>
                        <a:pt x="674" y="230"/>
                      </a:lnTo>
                      <a:lnTo>
                        <a:pt x="670" y="234"/>
                      </a:lnTo>
                      <a:lnTo>
                        <a:pt x="668" y="238"/>
                      </a:lnTo>
                      <a:lnTo>
                        <a:pt x="664" y="242"/>
                      </a:lnTo>
                      <a:lnTo>
                        <a:pt x="662" y="246"/>
                      </a:lnTo>
                      <a:lnTo>
                        <a:pt x="644" y="251"/>
                      </a:lnTo>
                      <a:lnTo>
                        <a:pt x="626" y="257"/>
                      </a:lnTo>
                      <a:lnTo>
                        <a:pt x="610" y="265"/>
                      </a:lnTo>
                      <a:lnTo>
                        <a:pt x="595" y="275"/>
                      </a:lnTo>
                      <a:lnTo>
                        <a:pt x="585" y="291"/>
                      </a:lnTo>
                      <a:lnTo>
                        <a:pt x="577" y="319"/>
                      </a:lnTo>
                      <a:lnTo>
                        <a:pt x="571" y="350"/>
                      </a:lnTo>
                      <a:lnTo>
                        <a:pt x="563" y="378"/>
                      </a:lnTo>
                      <a:lnTo>
                        <a:pt x="557" y="402"/>
                      </a:lnTo>
                      <a:lnTo>
                        <a:pt x="557" y="453"/>
                      </a:lnTo>
                      <a:lnTo>
                        <a:pt x="555" y="477"/>
                      </a:lnTo>
                      <a:lnTo>
                        <a:pt x="541" y="497"/>
                      </a:lnTo>
                      <a:lnTo>
                        <a:pt x="523" y="515"/>
                      </a:lnTo>
                      <a:lnTo>
                        <a:pt x="502" y="530"/>
                      </a:lnTo>
                      <a:lnTo>
                        <a:pt x="482" y="546"/>
                      </a:lnTo>
                      <a:lnTo>
                        <a:pt x="464" y="564"/>
                      </a:lnTo>
                      <a:lnTo>
                        <a:pt x="452" y="586"/>
                      </a:lnTo>
                      <a:lnTo>
                        <a:pt x="452" y="600"/>
                      </a:lnTo>
                      <a:lnTo>
                        <a:pt x="456" y="612"/>
                      </a:lnTo>
                      <a:lnTo>
                        <a:pt x="464" y="627"/>
                      </a:lnTo>
                      <a:lnTo>
                        <a:pt x="472" y="639"/>
                      </a:lnTo>
                      <a:lnTo>
                        <a:pt x="480" y="659"/>
                      </a:lnTo>
                      <a:lnTo>
                        <a:pt x="484" y="679"/>
                      </a:lnTo>
                      <a:lnTo>
                        <a:pt x="482" y="701"/>
                      </a:lnTo>
                      <a:lnTo>
                        <a:pt x="482" y="722"/>
                      </a:lnTo>
                      <a:lnTo>
                        <a:pt x="488" y="681"/>
                      </a:lnTo>
                      <a:lnTo>
                        <a:pt x="492" y="714"/>
                      </a:lnTo>
                      <a:lnTo>
                        <a:pt x="498" y="746"/>
                      </a:lnTo>
                      <a:lnTo>
                        <a:pt x="508" y="776"/>
                      </a:lnTo>
                      <a:lnTo>
                        <a:pt x="525" y="802"/>
                      </a:lnTo>
                      <a:lnTo>
                        <a:pt x="553" y="813"/>
                      </a:lnTo>
                      <a:lnTo>
                        <a:pt x="581" y="817"/>
                      </a:lnTo>
                      <a:lnTo>
                        <a:pt x="610" y="817"/>
                      </a:lnTo>
                      <a:lnTo>
                        <a:pt x="640" y="802"/>
                      </a:lnTo>
                      <a:lnTo>
                        <a:pt x="668" y="786"/>
                      </a:lnTo>
                      <a:lnTo>
                        <a:pt x="699" y="770"/>
                      </a:lnTo>
                      <a:lnTo>
                        <a:pt x="743" y="802"/>
                      </a:lnTo>
                      <a:lnTo>
                        <a:pt x="765" y="815"/>
                      </a:lnTo>
                      <a:lnTo>
                        <a:pt x="792" y="825"/>
                      </a:lnTo>
                      <a:lnTo>
                        <a:pt x="818" y="827"/>
                      </a:lnTo>
                      <a:lnTo>
                        <a:pt x="840" y="813"/>
                      </a:lnTo>
                      <a:lnTo>
                        <a:pt x="858" y="794"/>
                      </a:lnTo>
                      <a:lnTo>
                        <a:pt x="877" y="772"/>
                      </a:lnTo>
                      <a:lnTo>
                        <a:pt x="895" y="754"/>
                      </a:lnTo>
                      <a:lnTo>
                        <a:pt x="917" y="740"/>
                      </a:lnTo>
                      <a:lnTo>
                        <a:pt x="925" y="770"/>
                      </a:lnTo>
                      <a:lnTo>
                        <a:pt x="933" y="798"/>
                      </a:lnTo>
                      <a:lnTo>
                        <a:pt x="947" y="809"/>
                      </a:lnTo>
                      <a:lnTo>
                        <a:pt x="964" y="817"/>
                      </a:lnTo>
                      <a:lnTo>
                        <a:pt x="978" y="829"/>
                      </a:lnTo>
                      <a:lnTo>
                        <a:pt x="1010" y="908"/>
                      </a:lnTo>
                      <a:lnTo>
                        <a:pt x="1004" y="936"/>
                      </a:lnTo>
                      <a:lnTo>
                        <a:pt x="994" y="962"/>
                      </a:lnTo>
                      <a:lnTo>
                        <a:pt x="958" y="1007"/>
                      </a:lnTo>
                      <a:lnTo>
                        <a:pt x="917" y="1047"/>
                      </a:lnTo>
                      <a:lnTo>
                        <a:pt x="905" y="1110"/>
                      </a:lnTo>
                      <a:lnTo>
                        <a:pt x="897" y="1173"/>
                      </a:lnTo>
                      <a:lnTo>
                        <a:pt x="873" y="1187"/>
                      </a:lnTo>
                      <a:lnTo>
                        <a:pt x="848" y="1197"/>
                      </a:lnTo>
                      <a:lnTo>
                        <a:pt x="822" y="1209"/>
                      </a:lnTo>
                      <a:lnTo>
                        <a:pt x="796" y="1225"/>
                      </a:lnTo>
                      <a:lnTo>
                        <a:pt x="771" y="1241"/>
                      </a:lnTo>
                      <a:lnTo>
                        <a:pt x="747" y="1259"/>
                      </a:lnTo>
                      <a:lnTo>
                        <a:pt x="727" y="1282"/>
                      </a:lnTo>
                      <a:lnTo>
                        <a:pt x="715" y="1296"/>
                      </a:lnTo>
                      <a:lnTo>
                        <a:pt x="699" y="1304"/>
                      </a:lnTo>
                      <a:lnTo>
                        <a:pt x="662" y="1316"/>
                      </a:lnTo>
                      <a:lnTo>
                        <a:pt x="620" y="1334"/>
                      </a:lnTo>
                      <a:lnTo>
                        <a:pt x="577" y="1350"/>
                      </a:lnTo>
                      <a:lnTo>
                        <a:pt x="563" y="1344"/>
                      </a:lnTo>
                      <a:lnTo>
                        <a:pt x="555" y="1334"/>
                      </a:lnTo>
                      <a:lnTo>
                        <a:pt x="551" y="1322"/>
                      </a:lnTo>
                      <a:lnTo>
                        <a:pt x="549" y="1308"/>
                      </a:lnTo>
                      <a:lnTo>
                        <a:pt x="549" y="1280"/>
                      </a:lnTo>
                      <a:lnTo>
                        <a:pt x="541" y="1276"/>
                      </a:lnTo>
                      <a:lnTo>
                        <a:pt x="535" y="1272"/>
                      </a:lnTo>
                      <a:lnTo>
                        <a:pt x="529" y="1270"/>
                      </a:lnTo>
                      <a:lnTo>
                        <a:pt x="521" y="1268"/>
                      </a:lnTo>
                      <a:lnTo>
                        <a:pt x="508" y="1280"/>
                      </a:lnTo>
                      <a:lnTo>
                        <a:pt x="496" y="1290"/>
                      </a:lnTo>
                      <a:lnTo>
                        <a:pt x="482" y="1298"/>
                      </a:lnTo>
                      <a:lnTo>
                        <a:pt x="468" y="1304"/>
                      </a:lnTo>
                      <a:lnTo>
                        <a:pt x="450" y="1302"/>
                      </a:lnTo>
                      <a:lnTo>
                        <a:pt x="444" y="1276"/>
                      </a:lnTo>
                      <a:lnTo>
                        <a:pt x="440" y="1249"/>
                      </a:lnTo>
                      <a:lnTo>
                        <a:pt x="421" y="1231"/>
                      </a:lnTo>
                      <a:lnTo>
                        <a:pt x="395" y="1235"/>
                      </a:lnTo>
                      <a:lnTo>
                        <a:pt x="373" y="1245"/>
                      </a:lnTo>
                      <a:lnTo>
                        <a:pt x="351" y="1259"/>
                      </a:lnTo>
                      <a:lnTo>
                        <a:pt x="351" y="1276"/>
                      </a:lnTo>
                      <a:lnTo>
                        <a:pt x="348" y="1290"/>
                      </a:lnTo>
                      <a:lnTo>
                        <a:pt x="340" y="1300"/>
                      </a:lnTo>
                      <a:lnTo>
                        <a:pt x="332" y="1308"/>
                      </a:lnTo>
                      <a:lnTo>
                        <a:pt x="326" y="1318"/>
                      </a:lnTo>
                      <a:lnTo>
                        <a:pt x="320" y="1316"/>
                      </a:lnTo>
                      <a:lnTo>
                        <a:pt x="304" y="1308"/>
                      </a:lnTo>
                      <a:lnTo>
                        <a:pt x="300" y="1304"/>
                      </a:lnTo>
                      <a:lnTo>
                        <a:pt x="296" y="1302"/>
                      </a:lnTo>
                      <a:lnTo>
                        <a:pt x="272" y="1298"/>
                      </a:lnTo>
                      <a:lnTo>
                        <a:pt x="249" y="1292"/>
                      </a:lnTo>
                      <a:lnTo>
                        <a:pt x="229" y="1282"/>
                      </a:lnTo>
                      <a:lnTo>
                        <a:pt x="211" y="1268"/>
                      </a:lnTo>
                      <a:lnTo>
                        <a:pt x="197" y="1247"/>
                      </a:lnTo>
                      <a:lnTo>
                        <a:pt x="215" y="1221"/>
                      </a:lnTo>
                      <a:lnTo>
                        <a:pt x="231" y="1197"/>
                      </a:lnTo>
                      <a:lnTo>
                        <a:pt x="243" y="1170"/>
                      </a:lnTo>
                      <a:lnTo>
                        <a:pt x="243" y="1160"/>
                      </a:lnTo>
                      <a:lnTo>
                        <a:pt x="233" y="1150"/>
                      </a:lnTo>
                      <a:lnTo>
                        <a:pt x="229" y="1148"/>
                      </a:lnTo>
                      <a:lnTo>
                        <a:pt x="225" y="1144"/>
                      </a:lnTo>
                      <a:lnTo>
                        <a:pt x="203" y="1126"/>
                      </a:lnTo>
                      <a:lnTo>
                        <a:pt x="150" y="1094"/>
                      </a:lnTo>
                      <a:lnTo>
                        <a:pt x="122" y="1086"/>
                      </a:lnTo>
                      <a:lnTo>
                        <a:pt x="104" y="1079"/>
                      </a:lnTo>
                      <a:lnTo>
                        <a:pt x="89" y="1065"/>
                      </a:lnTo>
                      <a:lnTo>
                        <a:pt x="81" y="1049"/>
                      </a:lnTo>
                      <a:lnTo>
                        <a:pt x="77" y="1029"/>
                      </a:lnTo>
                      <a:lnTo>
                        <a:pt x="75" y="1007"/>
                      </a:lnTo>
                      <a:lnTo>
                        <a:pt x="75" y="989"/>
                      </a:lnTo>
                      <a:lnTo>
                        <a:pt x="114" y="962"/>
                      </a:lnTo>
                      <a:lnTo>
                        <a:pt x="152" y="938"/>
                      </a:lnTo>
                      <a:lnTo>
                        <a:pt x="152" y="887"/>
                      </a:lnTo>
                      <a:lnTo>
                        <a:pt x="146" y="863"/>
                      </a:lnTo>
                      <a:lnTo>
                        <a:pt x="124" y="843"/>
                      </a:lnTo>
                      <a:lnTo>
                        <a:pt x="96" y="827"/>
                      </a:lnTo>
                      <a:lnTo>
                        <a:pt x="69" y="811"/>
                      </a:lnTo>
                      <a:lnTo>
                        <a:pt x="69" y="722"/>
                      </a:lnTo>
                      <a:lnTo>
                        <a:pt x="51" y="691"/>
                      </a:lnTo>
                      <a:lnTo>
                        <a:pt x="27" y="663"/>
                      </a:lnTo>
                      <a:lnTo>
                        <a:pt x="23" y="659"/>
                      </a:lnTo>
                      <a:lnTo>
                        <a:pt x="21" y="655"/>
                      </a:lnTo>
                      <a:lnTo>
                        <a:pt x="19" y="653"/>
                      </a:lnTo>
                      <a:lnTo>
                        <a:pt x="31" y="610"/>
                      </a:lnTo>
                      <a:lnTo>
                        <a:pt x="41" y="568"/>
                      </a:lnTo>
                      <a:lnTo>
                        <a:pt x="45" y="523"/>
                      </a:lnTo>
                      <a:lnTo>
                        <a:pt x="25" y="495"/>
                      </a:lnTo>
                      <a:lnTo>
                        <a:pt x="0" y="469"/>
                      </a:lnTo>
                      <a:lnTo>
                        <a:pt x="17" y="439"/>
                      </a:lnTo>
                      <a:lnTo>
                        <a:pt x="39" y="414"/>
                      </a:lnTo>
                      <a:lnTo>
                        <a:pt x="65" y="398"/>
                      </a:lnTo>
                      <a:lnTo>
                        <a:pt x="98" y="390"/>
                      </a:lnTo>
                      <a:lnTo>
                        <a:pt x="132" y="386"/>
                      </a:lnTo>
                      <a:lnTo>
                        <a:pt x="164" y="378"/>
                      </a:lnTo>
                      <a:lnTo>
                        <a:pt x="197" y="364"/>
                      </a:lnTo>
                      <a:lnTo>
                        <a:pt x="193" y="337"/>
                      </a:lnTo>
                      <a:lnTo>
                        <a:pt x="181" y="311"/>
                      </a:lnTo>
                      <a:lnTo>
                        <a:pt x="170" y="293"/>
                      </a:lnTo>
                      <a:lnTo>
                        <a:pt x="166" y="273"/>
                      </a:lnTo>
                      <a:lnTo>
                        <a:pt x="166" y="253"/>
                      </a:lnTo>
                      <a:lnTo>
                        <a:pt x="164" y="230"/>
                      </a:lnTo>
                      <a:lnTo>
                        <a:pt x="158" y="200"/>
                      </a:lnTo>
                      <a:lnTo>
                        <a:pt x="150" y="168"/>
                      </a:lnTo>
                      <a:lnTo>
                        <a:pt x="168" y="149"/>
                      </a:lnTo>
                      <a:lnTo>
                        <a:pt x="181" y="129"/>
                      </a:lnTo>
                      <a:lnTo>
                        <a:pt x="189" y="105"/>
                      </a:lnTo>
                      <a:lnTo>
                        <a:pt x="193" y="81"/>
                      </a:lnTo>
                      <a:lnTo>
                        <a:pt x="195" y="56"/>
                      </a:lnTo>
                      <a:lnTo>
                        <a:pt x="225" y="56"/>
                      </a:lnTo>
                      <a:lnTo>
                        <a:pt x="255" y="62"/>
                      </a:lnTo>
                      <a:lnTo>
                        <a:pt x="278" y="73"/>
                      </a:lnTo>
                      <a:lnTo>
                        <a:pt x="300" y="87"/>
                      </a:lnTo>
                      <a:lnTo>
                        <a:pt x="336" y="119"/>
                      </a:lnTo>
                      <a:lnTo>
                        <a:pt x="446" y="81"/>
                      </a:lnTo>
                      <a:lnTo>
                        <a:pt x="472" y="60"/>
                      </a:lnTo>
                      <a:lnTo>
                        <a:pt x="494" y="38"/>
                      </a:lnTo>
                      <a:lnTo>
                        <a:pt x="521" y="2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</a:t>
                  </a:r>
                </a:p>
              </p:txBody>
            </p:sp>
            <p:sp>
              <p:nvSpPr>
                <p:cNvPr id="59" name="Freeform 39"/>
                <p:cNvSpPr>
                  <a:spLocks/>
                </p:cNvSpPr>
                <p:nvPr/>
              </p:nvSpPr>
              <p:spPr bwMode="auto">
                <a:xfrm>
                  <a:off x="2211268" y="1966614"/>
                  <a:ext cx="481695" cy="405157"/>
                </a:xfrm>
                <a:custGeom>
                  <a:avLst/>
                  <a:gdLst/>
                  <a:ahLst/>
                  <a:cxnLst>
                    <a:cxn ang="0">
                      <a:pos x="572" y="16"/>
                    </a:cxn>
                    <a:cxn ang="0">
                      <a:pos x="625" y="4"/>
                    </a:cxn>
                    <a:cxn ang="0">
                      <a:pos x="637" y="10"/>
                    </a:cxn>
                    <a:cxn ang="0">
                      <a:pos x="641" y="39"/>
                    </a:cxn>
                    <a:cxn ang="0">
                      <a:pos x="613" y="69"/>
                    </a:cxn>
                    <a:cxn ang="0">
                      <a:pos x="597" y="107"/>
                    </a:cxn>
                    <a:cxn ang="0">
                      <a:pos x="603" y="182"/>
                    </a:cxn>
                    <a:cxn ang="0">
                      <a:pos x="647" y="279"/>
                    </a:cxn>
                    <a:cxn ang="0">
                      <a:pos x="639" y="303"/>
                    </a:cxn>
                    <a:cxn ang="0">
                      <a:pos x="623" y="344"/>
                    </a:cxn>
                    <a:cxn ang="0">
                      <a:pos x="617" y="386"/>
                    </a:cxn>
                    <a:cxn ang="0">
                      <a:pos x="576" y="421"/>
                    </a:cxn>
                    <a:cxn ang="0">
                      <a:pos x="540" y="459"/>
                    </a:cxn>
                    <a:cxn ang="0">
                      <a:pos x="479" y="544"/>
                    </a:cxn>
                    <a:cxn ang="0">
                      <a:pos x="416" y="498"/>
                    </a:cxn>
                    <a:cxn ang="0">
                      <a:pos x="364" y="455"/>
                    </a:cxn>
                    <a:cxn ang="0">
                      <a:pos x="311" y="405"/>
                    </a:cxn>
                    <a:cxn ang="0">
                      <a:pos x="259" y="354"/>
                    </a:cxn>
                    <a:cxn ang="0">
                      <a:pos x="202" y="293"/>
                    </a:cxn>
                    <a:cxn ang="0">
                      <a:pos x="190" y="255"/>
                    </a:cxn>
                    <a:cxn ang="0">
                      <a:pos x="163" y="231"/>
                    </a:cxn>
                    <a:cxn ang="0">
                      <a:pos x="135" y="231"/>
                    </a:cxn>
                    <a:cxn ang="0">
                      <a:pos x="107" y="253"/>
                    </a:cxn>
                    <a:cxn ang="0">
                      <a:pos x="48" y="218"/>
                    </a:cxn>
                    <a:cxn ang="0">
                      <a:pos x="4" y="170"/>
                    </a:cxn>
                    <a:cxn ang="0">
                      <a:pos x="26" y="138"/>
                    </a:cxn>
                    <a:cxn ang="0">
                      <a:pos x="105" y="95"/>
                    </a:cxn>
                    <a:cxn ang="0">
                      <a:pos x="135" y="89"/>
                    </a:cxn>
                    <a:cxn ang="0">
                      <a:pos x="174" y="91"/>
                    </a:cxn>
                    <a:cxn ang="0">
                      <a:pos x="228" y="83"/>
                    </a:cxn>
                    <a:cxn ang="0">
                      <a:pos x="291" y="89"/>
                    </a:cxn>
                    <a:cxn ang="0">
                      <a:pos x="370" y="89"/>
                    </a:cxn>
                    <a:cxn ang="0">
                      <a:pos x="437" y="93"/>
                    </a:cxn>
                    <a:cxn ang="0">
                      <a:pos x="475" y="87"/>
                    </a:cxn>
                    <a:cxn ang="0">
                      <a:pos x="516" y="63"/>
                    </a:cxn>
                  </a:cxnLst>
                  <a:rect l="0" t="0" r="r" b="b"/>
                  <a:pathLst>
                    <a:path w="647" h="544">
                      <a:moveTo>
                        <a:pt x="552" y="30"/>
                      </a:moveTo>
                      <a:lnTo>
                        <a:pt x="572" y="16"/>
                      </a:lnTo>
                      <a:lnTo>
                        <a:pt x="621" y="0"/>
                      </a:lnTo>
                      <a:lnTo>
                        <a:pt x="625" y="4"/>
                      </a:lnTo>
                      <a:lnTo>
                        <a:pt x="631" y="6"/>
                      </a:lnTo>
                      <a:lnTo>
                        <a:pt x="637" y="10"/>
                      </a:lnTo>
                      <a:lnTo>
                        <a:pt x="641" y="14"/>
                      </a:lnTo>
                      <a:lnTo>
                        <a:pt x="641" y="39"/>
                      </a:lnTo>
                      <a:lnTo>
                        <a:pt x="627" y="53"/>
                      </a:lnTo>
                      <a:lnTo>
                        <a:pt x="613" y="69"/>
                      </a:lnTo>
                      <a:lnTo>
                        <a:pt x="601" y="87"/>
                      </a:lnTo>
                      <a:lnTo>
                        <a:pt x="597" y="107"/>
                      </a:lnTo>
                      <a:lnTo>
                        <a:pt x="597" y="150"/>
                      </a:lnTo>
                      <a:lnTo>
                        <a:pt x="603" y="182"/>
                      </a:lnTo>
                      <a:lnTo>
                        <a:pt x="645" y="267"/>
                      </a:lnTo>
                      <a:lnTo>
                        <a:pt x="647" y="279"/>
                      </a:lnTo>
                      <a:lnTo>
                        <a:pt x="645" y="291"/>
                      </a:lnTo>
                      <a:lnTo>
                        <a:pt x="639" y="303"/>
                      </a:lnTo>
                      <a:lnTo>
                        <a:pt x="629" y="322"/>
                      </a:lnTo>
                      <a:lnTo>
                        <a:pt x="623" y="344"/>
                      </a:lnTo>
                      <a:lnTo>
                        <a:pt x="621" y="364"/>
                      </a:lnTo>
                      <a:lnTo>
                        <a:pt x="617" y="386"/>
                      </a:lnTo>
                      <a:lnTo>
                        <a:pt x="599" y="405"/>
                      </a:lnTo>
                      <a:lnTo>
                        <a:pt x="576" y="421"/>
                      </a:lnTo>
                      <a:lnTo>
                        <a:pt x="556" y="439"/>
                      </a:lnTo>
                      <a:lnTo>
                        <a:pt x="540" y="459"/>
                      </a:lnTo>
                      <a:lnTo>
                        <a:pt x="514" y="504"/>
                      </a:lnTo>
                      <a:lnTo>
                        <a:pt x="479" y="544"/>
                      </a:lnTo>
                      <a:lnTo>
                        <a:pt x="439" y="524"/>
                      </a:lnTo>
                      <a:lnTo>
                        <a:pt x="416" y="498"/>
                      </a:lnTo>
                      <a:lnTo>
                        <a:pt x="390" y="475"/>
                      </a:lnTo>
                      <a:lnTo>
                        <a:pt x="364" y="455"/>
                      </a:lnTo>
                      <a:lnTo>
                        <a:pt x="338" y="431"/>
                      </a:lnTo>
                      <a:lnTo>
                        <a:pt x="311" y="405"/>
                      </a:lnTo>
                      <a:lnTo>
                        <a:pt x="285" y="376"/>
                      </a:lnTo>
                      <a:lnTo>
                        <a:pt x="259" y="354"/>
                      </a:lnTo>
                      <a:lnTo>
                        <a:pt x="202" y="318"/>
                      </a:lnTo>
                      <a:lnTo>
                        <a:pt x="202" y="293"/>
                      </a:lnTo>
                      <a:lnTo>
                        <a:pt x="198" y="271"/>
                      </a:lnTo>
                      <a:lnTo>
                        <a:pt x="190" y="255"/>
                      </a:lnTo>
                      <a:lnTo>
                        <a:pt x="178" y="243"/>
                      </a:lnTo>
                      <a:lnTo>
                        <a:pt x="163" y="231"/>
                      </a:lnTo>
                      <a:lnTo>
                        <a:pt x="149" y="221"/>
                      </a:lnTo>
                      <a:lnTo>
                        <a:pt x="135" y="231"/>
                      </a:lnTo>
                      <a:lnTo>
                        <a:pt x="121" y="243"/>
                      </a:lnTo>
                      <a:lnTo>
                        <a:pt x="107" y="253"/>
                      </a:lnTo>
                      <a:lnTo>
                        <a:pt x="89" y="255"/>
                      </a:lnTo>
                      <a:lnTo>
                        <a:pt x="48" y="218"/>
                      </a:lnTo>
                      <a:lnTo>
                        <a:pt x="8" y="184"/>
                      </a:lnTo>
                      <a:lnTo>
                        <a:pt x="4" y="170"/>
                      </a:lnTo>
                      <a:lnTo>
                        <a:pt x="0" y="158"/>
                      </a:lnTo>
                      <a:lnTo>
                        <a:pt x="26" y="138"/>
                      </a:lnTo>
                      <a:lnTo>
                        <a:pt x="50" y="119"/>
                      </a:lnTo>
                      <a:lnTo>
                        <a:pt x="105" y="95"/>
                      </a:lnTo>
                      <a:lnTo>
                        <a:pt x="119" y="81"/>
                      </a:lnTo>
                      <a:lnTo>
                        <a:pt x="135" y="89"/>
                      </a:lnTo>
                      <a:lnTo>
                        <a:pt x="153" y="91"/>
                      </a:lnTo>
                      <a:lnTo>
                        <a:pt x="174" y="91"/>
                      </a:lnTo>
                      <a:lnTo>
                        <a:pt x="192" y="89"/>
                      </a:lnTo>
                      <a:lnTo>
                        <a:pt x="228" y="83"/>
                      </a:lnTo>
                      <a:lnTo>
                        <a:pt x="267" y="79"/>
                      </a:lnTo>
                      <a:lnTo>
                        <a:pt x="291" y="89"/>
                      </a:lnTo>
                      <a:lnTo>
                        <a:pt x="317" y="93"/>
                      </a:lnTo>
                      <a:lnTo>
                        <a:pt x="370" y="89"/>
                      </a:lnTo>
                      <a:lnTo>
                        <a:pt x="396" y="89"/>
                      </a:lnTo>
                      <a:lnTo>
                        <a:pt x="437" y="93"/>
                      </a:lnTo>
                      <a:lnTo>
                        <a:pt x="457" y="93"/>
                      </a:lnTo>
                      <a:lnTo>
                        <a:pt x="475" y="87"/>
                      </a:lnTo>
                      <a:lnTo>
                        <a:pt x="497" y="77"/>
                      </a:lnTo>
                      <a:lnTo>
                        <a:pt x="516" y="63"/>
                      </a:lnTo>
                      <a:lnTo>
                        <a:pt x="552" y="3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</a:t>
                  </a:r>
                </a:p>
              </p:txBody>
            </p:sp>
            <p:sp>
              <p:nvSpPr>
                <p:cNvPr id="60" name="Freeform 42"/>
                <p:cNvSpPr>
                  <a:spLocks/>
                </p:cNvSpPr>
                <p:nvPr/>
              </p:nvSpPr>
              <p:spPr bwMode="auto">
                <a:xfrm>
                  <a:off x="3846946" y="2079820"/>
                  <a:ext cx="462338" cy="463994"/>
                </a:xfrm>
                <a:custGeom>
                  <a:avLst/>
                  <a:gdLst/>
                  <a:ahLst/>
                  <a:cxnLst>
                    <a:cxn ang="0">
                      <a:pos x="63" y="2"/>
                    </a:cxn>
                    <a:cxn ang="0">
                      <a:pos x="97" y="12"/>
                    </a:cxn>
                    <a:cxn ang="0">
                      <a:pos x="128" y="42"/>
                    </a:cxn>
                    <a:cxn ang="0">
                      <a:pos x="154" y="75"/>
                    </a:cxn>
                    <a:cxn ang="0">
                      <a:pos x="192" y="87"/>
                    </a:cxn>
                    <a:cxn ang="0">
                      <a:pos x="229" y="71"/>
                    </a:cxn>
                    <a:cxn ang="0">
                      <a:pos x="263" y="44"/>
                    </a:cxn>
                    <a:cxn ang="0">
                      <a:pos x="322" y="73"/>
                    </a:cxn>
                    <a:cxn ang="0">
                      <a:pos x="375" y="127"/>
                    </a:cxn>
                    <a:cxn ang="0">
                      <a:pos x="395" y="178"/>
                    </a:cxn>
                    <a:cxn ang="0">
                      <a:pos x="425" y="210"/>
                    </a:cxn>
                    <a:cxn ang="0">
                      <a:pos x="470" y="238"/>
                    </a:cxn>
                    <a:cxn ang="0">
                      <a:pos x="567" y="281"/>
                    </a:cxn>
                    <a:cxn ang="0">
                      <a:pos x="617" y="323"/>
                    </a:cxn>
                    <a:cxn ang="0">
                      <a:pos x="621" y="348"/>
                    </a:cxn>
                    <a:cxn ang="0">
                      <a:pos x="559" y="436"/>
                    </a:cxn>
                    <a:cxn ang="0">
                      <a:pos x="540" y="465"/>
                    </a:cxn>
                    <a:cxn ang="0">
                      <a:pos x="516" y="483"/>
                    </a:cxn>
                    <a:cxn ang="0">
                      <a:pos x="492" y="459"/>
                    </a:cxn>
                    <a:cxn ang="0">
                      <a:pos x="474" y="412"/>
                    </a:cxn>
                    <a:cxn ang="0">
                      <a:pos x="435" y="382"/>
                    </a:cxn>
                    <a:cxn ang="0">
                      <a:pos x="409" y="396"/>
                    </a:cxn>
                    <a:cxn ang="0">
                      <a:pos x="399" y="469"/>
                    </a:cxn>
                    <a:cxn ang="0">
                      <a:pos x="316" y="447"/>
                    </a:cxn>
                    <a:cxn ang="0">
                      <a:pos x="288" y="483"/>
                    </a:cxn>
                    <a:cxn ang="0">
                      <a:pos x="279" y="532"/>
                    </a:cxn>
                    <a:cxn ang="0">
                      <a:pos x="322" y="584"/>
                    </a:cxn>
                    <a:cxn ang="0">
                      <a:pos x="304" y="606"/>
                    </a:cxn>
                    <a:cxn ang="0">
                      <a:pos x="277" y="623"/>
                    </a:cxn>
                    <a:cxn ang="0">
                      <a:pos x="249" y="596"/>
                    </a:cxn>
                    <a:cxn ang="0">
                      <a:pos x="223" y="552"/>
                    </a:cxn>
                    <a:cxn ang="0">
                      <a:pos x="172" y="505"/>
                    </a:cxn>
                    <a:cxn ang="0">
                      <a:pos x="142" y="497"/>
                    </a:cxn>
                    <a:cxn ang="0">
                      <a:pos x="109" y="507"/>
                    </a:cxn>
                    <a:cxn ang="0">
                      <a:pos x="99" y="479"/>
                    </a:cxn>
                    <a:cxn ang="0">
                      <a:pos x="79" y="426"/>
                    </a:cxn>
                    <a:cxn ang="0">
                      <a:pos x="24" y="422"/>
                    </a:cxn>
                    <a:cxn ang="0">
                      <a:pos x="2" y="392"/>
                    </a:cxn>
                    <a:cxn ang="0">
                      <a:pos x="14" y="348"/>
                    </a:cxn>
                    <a:cxn ang="0">
                      <a:pos x="55" y="309"/>
                    </a:cxn>
                    <a:cxn ang="0">
                      <a:pos x="107" y="259"/>
                    </a:cxn>
                    <a:cxn ang="0">
                      <a:pos x="134" y="214"/>
                    </a:cxn>
                    <a:cxn ang="0">
                      <a:pos x="126" y="182"/>
                    </a:cxn>
                    <a:cxn ang="0">
                      <a:pos x="95" y="147"/>
                    </a:cxn>
                    <a:cxn ang="0">
                      <a:pos x="69" y="109"/>
                    </a:cxn>
                    <a:cxn ang="0">
                      <a:pos x="71" y="75"/>
                    </a:cxn>
                    <a:cxn ang="0">
                      <a:pos x="61" y="38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621" h="623">
                      <a:moveTo>
                        <a:pt x="47" y="0"/>
                      </a:moveTo>
                      <a:lnTo>
                        <a:pt x="63" y="2"/>
                      </a:lnTo>
                      <a:lnTo>
                        <a:pt x="81" y="4"/>
                      </a:lnTo>
                      <a:lnTo>
                        <a:pt x="97" y="12"/>
                      </a:lnTo>
                      <a:lnTo>
                        <a:pt x="114" y="26"/>
                      </a:lnTo>
                      <a:lnTo>
                        <a:pt x="128" y="42"/>
                      </a:lnTo>
                      <a:lnTo>
                        <a:pt x="140" y="58"/>
                      </a:lnTo>
                      <a:lnTo>
                        <a:pt x="154" y="75"/>
                      </a:lnTo>
                      <a:lnTo>
                        <a:pt x="172" y="85"/>
                      </a:lnTo>
                      <a:lnTo>
                        <a:pt x="192" y="87"/>
                      </a:lnTo>
                      <a:lnTo>
                        <a:pt x="213" y="81"/>
                      </a:lnTo>
                      <a:lnTo>
                        <a:pt x="229" y="71"/>
                      </a:lnTo>
                      <a:lnTo>
                        <a:pt x="247" y="58"/>
                      </a:lnTo>
                      <a:lnTo>
                        <a:pt x="263" y="44"/>
                      </a:lnTo>
                      <a:lnTo>
                        <a:pt x="279" y="34"/>
                      </a:lnTo>
                      <a:lnTo>
                        <a:pt x="322" y="73"/>
                      </a:lnTo>
                      <a:lnTo>
                        <a:pt x="362" y="113"/>
                      </a:lnTo>
                      <a:lnTo>
                        <a:pt x="375" y="127"/>
                      </a:lnTo>
                      <a:lnTo>
                        <a:pt x="387" y="159"/>
                      </a:lnTo>
                      <a:lnTo>
                        <a:pt x="395" y="178"/>
                      </a:lnTo>
                      <a:lnTo>
                        <a:pt x="405" y="192"/>
                      </a:lnTo>
                      <a:lnTo>
                        <a:pt x="425" y="210"/>
                      </a:lnTo>
                      <a:lnTo>
                        <a:pt x="447" y="226"/>
                      </a:lnTo>
                      <a:lnTo>
                        <a:pt x="470" y="238"/>
                      </a:lnTo>
                      <a:lnTo>
                        <a:pt x="520" y="255"/>
                      </a:lnTo>
                      <a:lnTo>
                        <a:pt x="567" y="281"/>
                      </a:lnTo>
                      <a:lnTo>
                        <a:pt x="609" y="313"/>
                      </a:lnTo>
                      <a:lnTo>
                        <a:pt x="617" y="323"/>
                      </a:lnTo>
                      <a:lnTo>
                        <a:pt x="621" y="335"/>
                      </a:lnTo>
                      <a:lnTo>
                        <a:pt x="621" y="348"/>
                      </a:lnTo>
                      <a:lnTo>
                        <a:pt x="589" y="392"/>
                      </a:lnTo>
                      <a:lnTo>
                        <a:pt x="559" y="436"/>
                      </a:lnTo>
                      <a:lnTo>
                        <a:pt x="551" y="451"/>
                      </a:lnTo>
                      <a:lnTo>
                        <a:pt x="540" y="465"/>
                      </a:lnTo>
                      <a:lnTo>
                        <a:pt x="528" y="477"/>
                      </a:lnTo>
                      <a:lnTo>
                        <a:pt x="516" y="483"/>
                      </a:lnTo>
                      <a:lnTo>
                        <a:pt x="498" y="483"/>
                      </a:lnTo>
                      <a:lnTo>
                        <a:pt x="492" y="459"/>
                      </a:lnTo>
                      <a:lnTo>
                        <a:pt x="484" y="434"/>
                      </a:lnTo>
                      <a:lnTo>
                        <a:pt x="474" y="412"/>
                      </a:lnTo>
                      <a:lnTo>
                        <a:pt x="458" y="394"/>
                      </a:lnTo>
                      <a:lnTo>
                        <a:pt x="435" y="382"/>
                      </a:lnTo>
                      <a:lnTo>
                        <a:pt x="423" y="390"/>
                      </a:lnTo>
                      <a:lnTo>
                        <a:pt x="409" y="396"/>
                      </a:lnTo>
                      <a:lnTo>
                        <a:pt x="399" y="408"/>
                      </a:lnTo>
                      <a:lnTo>
                        <a:pt x="399" y="469"/>
                      </a:lnTo>
                      <a:lnTo>
                        <a:pt x="356" y="463"/>
                      </a:lnTo>
                      <a:lnTo>
                        <a:pt x="316" y="447"/>
                      </a:lnTo>
                      <a:lnTo>
                        <a:pt x="300" y="463"/>
                      </a:lnTo>
                      <a:lnTo>
                        <a:pt x="288" y="483"/>
                      </a:lnTo>
                      <a:lnTo>
                        <a:pt x="279" y="507"/>
                      </a:lnTo>
                      <a:lnTo>
                        <a:pt x="279" y="532"/>
                      </a:lnTo>
                      <a:lnTo>
                        <a:pt x="324" y="568"/>
                      </a:lnTo>
                      <a:lnTo>
                        <a:pt x="322" y="584"/>
                      </a:lnTo>
                      <a:lnTo>
                        <a:pt x="314" y="596"/>
                      </a:lnTo>
                      <a:lnTo>
                        <a:pt x="304" y="606"/>
                      </a:lnTo>
                      <a:lnTo>
                        <a:pt x="290" y="614"/>
                      </a:lnTo>
                      <a:lnTo>
                        <a:pt x="277" y="623"/>
                      </a:lnTo>
                      <a:lnTo>
                        <a:pt x="261" y="612"/>
                      </a:lnTo>
                      <a:lnTo>
                        <a:pt x="249" y="596"/>
                      </a:lnTo>
                      <a:lnTo>
                        <a:pt x="241" y="580"/>
                      </a:lnTo>
                      <a:lnTo>
                        <a:pt x="223" y="552"/>
                      </a:lnTo>
                      <a:lnTo>
                        <a:pt x="199" y="525"/>
                      </a:lnTo>
                      <a:lnTo>
                        <a:pt x="172" y="505"/>
                      </a:lnTo>
                      <a:lnTo>
                        <a:pt x="158" y="499"/>
                      </a:lnTo>
                      <a:lnTo>
                        <a:pt x="142" y="497"/>
                      </a:lnTo>
                      <a:lnTo>
                        <a:pt x="124" y="501"/>
                      </a:lnTo>
                      <a:lnTo>
                        <a:pt x="109" y="507"/>
                      </a:lnTo>
                      <a:lnTo>
                        <a:pt x="101" y="495"/>
                      </a:lnTo>
                      <a:lnTo>
                        <a:pt x="99" y="479"/>
                      </a:lnTo>
                      <a:lnTo>
                        <a:pt x="99" y="451"/>
                      </a:lnTo>
                      <a:lnTo>
                        <a:pt x="79" y="426"/>
                      </a:lnTo>
                      <a:lnTo>
                        <a:pt x="53" y="422"/>
                      </a:lnTo>
                      <a:lnTo>
                        <a:pt x="24" y="422"/>
                      </a:lnTo>
                      <a:lnTo>
                        <a:pt x="12" y="408"/>
                      </a:lnTo>
                      <a:lnTo>
                        <a:pt x="2" y="392"/>
                      </a:lnTo>
                      <a:lnTo>
                        <a:pt x="0" y="372"/>
                      </a:lnTo>
                      <a:lnTo>
                        <a:pt x="14" y="348"/>
                      </a:lnTo>
                      <a:lnTo>
                        <a:pt x="33" y="327"/>
                      </a:lnTo>
                      <a:lnTo>
                        <a:pt x="55" y="309"/>
                      </a:lnTo>
                      <a:lnTo>
                        <a:pt x="83" y="285"/>
                      </a:lnTo>
                      <a:lnTo>
                        <a:pt x="107" y="259"/>
                      </a:lnTo>
                      <a:lnTo>
                        <a:pt x="128" y="230"/>
                      </a:lnTo>
                      <a:lnTo>
                        <a:pt x="134" y="214"/>
                      </a:lnTo>
                      <a:lnTo>
                        <a:pt x="134" y="198"/>
                      </a:lnTo>
                      <a:lnTo>
                        <a:pt x="126" y="182"/>
                      </a:lnTo>
                      <a:lnTo>
                        <a:pt x="111" y="164"/>
                      </a:lnTo>
                      <a:lnTo>
                        <a:pt x="95" y="147"/>
                      </a:lnTo>
                      <a:lnTo>
                        <a:pt x="81" y="129"/>
                      </a:lnTo>
                      <a:lnTo>
                        <a:pt x="69" y="109"/>
                      </a:lnTo>
                      <a:lnTo>
                        <a:pt x="67" y="93"/>
                      </a:lnTo>
                      <a:lnTo>
                        <a:pt x="71" y="75"/>
                      </a:lnTo>
                      <a:lnTo>
                        <a:pt x="73" y="56"/>
                      </a:lnTo>
                      <a:lnTo>
                        <a:pt x="61" y="38"/>
                      </a:lnTo>
                      <a:lnTo>
                        <a:pt x="51" y="2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61" name="Freeform 43"/>
                <p:cNvSpPr>
                  <a:spLocks/>
                </p:cNvSpPr>
                <p:nvPr/>
              </p:nvSpPr>
              <p:spPr bwMode="auto">
                <a:xfrm>
                  <a:off x="2607345" y="5285328"/>
                  <a:ext cx="715470" cy="882558"/>
                </a:xfrm>
                <a:custGeom>
                  <a:avLst/>
                  <a:gdLst/>
                  <a:ahLst/>
                  <a:cxnLst>
                    <a:cxn ang="0">
                      <a:pos x="595" y="11"/>
                    </a:cxn>
                    <a:cxn ang="0">
                      <a:pos x="601" y="61"/>
                    </a:cxn>
                    <a:cxn ang="0">
                      <a:pos x="609" y="128"/>
                    </a:cxn>
                    <a:cxn ang="0">
                      <a:pos x="680" y="182"/>
                    </a:cxn>
                    <a:cxn ang="0">
                      <a:pos x="603" y="273"/>
                    </a:cxn>
                    <a:cxn ang="0">
                      <a:pos x="615" y="362"/>
                    </a:cxn>
                    <a:cxn ang="0">
                      <a:pos x="647" y="427"/>
                    </a:cxn>
                    <a:cxn ang="0">
                      <a:pos x="728" y="433"/>
                    </a:cxn>
                    <a:cxn ang="0">
                      <a:pos x="757" y="482"/>
                    </a:cxn>
                    <a:cxn ang="0">
                      <a:pos x="720" y="536"/>
                    </a:cxn>
                    <a:cxn ang="0">
                      <a:pos x="791" y="615"/>
                    </a:cxn>
                    <a:cxn ang="0">
                      <a:pos x="910" y="645"/>
                    </a:cxn>
                    <a:cxn ang="0">
                      <a:pos x="937" y="686"/>
                    </a:cxn>
                    <a:cxn ang="0">
                      <a:pos x="912" y="829"/>
                    </a:cxn>
                    <a:cxn ang="0">
                      <a:pos x="929" y="959"/>
                    </a:cxn>
                    <a:cxn ang="0">
                      <a:pos x="947" y="1060"/>
                    </a:cxn>
                    <a:cxn ang="0">
                      <a:pos x="854" y="1155"/>
                    </a:cxn>
                    <a:cxn ang="0">
                      <a:pos x="761" y="1151"/>
                    </a:cxn>
                    <a:cxn ang="0">
                      <a:pos x="698" y="1082"/>
                    </a:cxn>
                    <a:cxn ang="0">
                      <a:pos x="633" y="1013"/>
                    </a:cxn>
                    <a:cxn ang="0">
                      <a:pos x="595" y="945"/>
                    </a:cxn>
                    <a:cxn ang="0">
                      <a:pos x="473" y="928"/>
                    </a:cxn>
                    <a:cxn ang="0">
                      <a:pos x="485" y="979"/>
                    </a:cxn>
                    <a:cxn ang="0">
                      <a:pos x="538" y="1082"/>
                    </a:cxn>
                    <a:cxn ang="0">
                      <a:pos x="461" y="1161"/>
                    </a:cxn>
                    <a:cxn ang="0">
                      <a:pos x="441" y="1151"/>
                    </a:cxn>
                    <a:cxn ang="0">
                      <a:pos x="431" y="1131"/>
                    </a:cxn>
                    <a:cxn ang="0">
                      <a:pos x="435" y="1038"/>
                    </a:cxn>
                    <a:cxn ang="0">
                      <a:pos x="388" y="900"/>
                    </a:cxn>
                    <a:cxn ang="0">
                      <a:pos x="307" y="823"/>
                    </a:cxn>
                    <a:cxn ang="0">
                      <a:pos x="330" y="751"/>
                    </a:cxn>
                    <a:cxn ang="0">
                      <a:pos x="378" y="734"/>
                    </a:cxn>
                    <a:cxn ang="0">
                      <a:pos x="415" y="700"/>
                    </a:cxn>
                    <a:cxn ang="0">
                      <a:pos x="368" y="647"/>
                    </a:cxn>
                    <a:cxn ang="0">
                      <a:pos x="392" y="573"/>
                    </a:cxn>
                    <a:cxn ang="0">
                      <a:pos x="342" y="496"/>
                    </a:cxn>
                    <a:cxn ang="0">
                      <a:pos x="295" y="415"/>
                    </a:cxn>
                    <a:cxn ang="0">
                      <a:pos x="190" y="372"/>
                    </a:cxn>
                    <a:cxn ang="0">
                      <a:pos x="200" y="314"/>
                    </a:cxn>
                    <a:cxn ang="0">
                      <a:pos x="184" y="312"/>
                    </a:cxn>
                    <a:cxn ang="0">
                      <a:pos x="129" y="356"/>
                    </a:cxn>
                    <a:cxn ang="0">
                      <a:pos x="95" y="421"/>
                    </a:cxn>
                    <a:cxn ang="0">
                      <a:pos x="10" y="403"/>
                    </a:cxn>
                    <a:cxn ang="0">
                      <a:pos x="10" y="320"/>
                    </a:cxn>
                    <a:cxn ang="0">
                      <a:pos x="83" y="267"/>
                    </a:cxn>
                    <a:cxn ang="0">
                      <a:pos x="172" y="197"/>
                    </a:cxn>
                    <a:cxn ang="0">
                      <a:pos x="224" y="241"/>
                    </a:cxn>
                    <a:cxn ang="0">
                      <a:pos x="283" y="255"/>
                    </a:cxn>
                    <a:cxn ang="0">
                      <a:pos x="320" y="184"/>
                    </a:cxn>
                    <a:cxn ang="0">
                      <a:pos x="382" y="116"/>
                    </a:cxn>
                    <a:cxn ang="0">
                      <a:pos x="473" y="85"/>
                    </a:cxn>
                  </a:cxnLst>
                  <a:rect l="0" t="0" r="r" b="b"/>
                  <a:pathLst>
                    <a:path w="961" h="1185">
                      <a:moveTo>
                        <a:pt x="572" y="0"/>
                      </a:moveTo>
                      <a:lnTo>
                        <a:pt x="585" y="4"/>
                      </a:lnTo>
                      <a:lnTo>
                        <a:pt x="591" y="9"/>
                      </a:lnTo>
                      <a:lnTo>
                        <a:pt x="595" y="11"/>
                      </a:lnTo>
                      <a:lnTo>
                        <a:pt x="601" y="15"/>
                      </a:lnTo>
                      <a:lnTo>
                        <a:pt x="603" y="21"/>
                      </a:lnTo>
                      <a:lnTo>
                        <a:pt x="603" y="41"/>
                      </a:lnTo>
                      <a:lnTo>
                        <a:pt x="601" y="61"/>
                      </a:lnTo>
                      <a:lnTo>
                        <a:pt x="597" y="77"/>
                      </a:lnTo>
                      <a:lnTo>
                        <a:pt x="595" y="93"/>
                      </a:lnTo>
                      <a:lnTo>
                        <a:pt x="599" y="108"/>
                      </a:lnTo>
                      <a:lnTo>
                        <a:pt x="609" y="128"/>
                      </a:lnTo>
                      <a:lnTo>
                        <a:pt x="623" y="142"/>
                      </a:lnTo>
                      <a:lnTo>
                        <a:pt x="643" y="156"/>
                      </a:lnTo>
                      <a:lnTo>
                        <a:pt x="662" y="168"/>
                      </a:lnTo>
                      <a:lnTo>
                        <a:pt x="680" y="182"/>
                      </a:lnTo>
                      <a:lnTo>
                        <a:pt x="692" y="201"/>
                      </a:lnTo>
                      <a:lnTo>
                        <a:pt x="655" y="233"/>
                      </a:lnTo>
                      <a:lnTo>
                        <a:pt x="619" y="261"/>
                      </a:lnTo>
                      <a:lnTo>
                        <a:pt x="603" y="273"/>
                      </a:lnTo>
                      <a:lnTo>
                        <a:pt x="589" y="288"/>
                      </a:lnTo>
                      <a:lnTo>
                        <a:pt x="579" y="304"/>
                      </a:lnTo>
                      <a:lnTo>
                        <a:pt x="585" y="320"/>
                      </a:lnTo>
                      <a:lnTo>
                        <a:pt x="615" y="362"/>
                      </a:lnTo>
                      <a:lnTo>
                        <a:pt x="619" y="381"/>
                      </a:lnTo>
                      <a:lnTo>
                        <a:pt x="625" y="397"/>
                      </a:lnTo>
                      <a:lnTo>
                        <a:pt x="631" y="415"/>
                      </a:lnTo>
                      <a:lnTo>
                        <a:pt x="647" y="427"/>
                      </a:lnTo>
                      <a:lnTo>
                        <a:pt x="666" y="431"/>
                      </a:lnTo>
                      <a:lnTo>
                        <a:pt x="688" y="431"/>
                      </a:lnTo>
                      <a:lnTo>
                        <a:pt x="708" y="429"/>
                      </a:lnTo>
                      <a:lnTo>
                        <a:pt x="728" y="433"/>
                      </a:lnTo>
                      <a:lnTo>
                        <a:pt x="742" y="443"/>
                      </a:lnTo>
                      <a:lnTo>
                        <a:pt x="755" y="457"/>
                      </a:lnTo>
                      <a:lnTo>
                        <a:pt x="767" y="470"/>
                      </a:lnTo>
                      <a:lnTo>
                        <a:pt x="757" y="482"/>
                      </a:lnTo>
                      <a:lnTo>
                        <a:pt x="742" y="494"/>
                      </a:lnTo>
                      <a:lnTo>
                        <a:pt x="732" y="508"/>
                      </a:lnTo>
                      <a:lnTo>
                        <a:pt x="722" y="520"/>
                      </a:lnTo>
                      <a:lnTo>
                        <a:pt x="720" y="536"/>
                      </a:lnTo>
                      <a:lnTo>
                        <a:pt x="726" y="552"/>
                      </a:lnTo>
                      <a:lnTo>
                        <a:pt x="742" y="579"/>
                      </a:lnTo>
                      <a:lnTo>
                        <a:pt x="765" y="599"/>
                      </a:lnTo>
                      <a:lnTo>
                        <a:pt x="791" y="615"/>
                      </a:lnTo>
                      <a:lnTo>
                        <a:pt x="819" y="627"/>
                      </a:lnTo>
                      <a:lnTo>
                        <a:pt x="850" y="635"/>
                      </a:lnTo>
                      <a:lnTo>
                        <a:pt x="880" y="641"/>
                      </a:lnTo>
                      <a:lnTo>
                        <a:pt x="910" y="645"/>
                      </a:lnTo>
                      <a:lnTo>
                        <a:pt x="912" y="647"/>
                      </a:lnTo>
                      <a:lnTo>
                        <a:pt x="921" y="647"/>
                      </a:lnTo>
                      <a:lnTo>
                        <a:pt x="933" y="666"/>
                      </a:lnTo>
                      <a:lnTo>
                        <a:pt x="937" y="686"/>
                      </a:lnTo>
                      <a:lnTo>
                        <a:pt x="937" y="771"/>
                      </a:lnTo>
                      <a:lnTo>
                        <a:pt x="929" y="791"/>
                      </a:lnTo>
                      <a:lnTo>
                        <a:pt x="921" y="809"/>
                      </a:lnTo>
                      <a:lnTo>
                        <a:pt x="912" y="829"/>
                      </a:lnTo>
                      <a:lnTo>
                        <a:pt x="910" y="850"/>
                      </a:lnTo>
                      <a:lnTo>
                        <a:pt x="910" y="890"/>
                      </a:lnTo>
                      <a:lnTo>
                        <a:pt x="912" y="930"/>
                      </a:lnTo>
                      <a:lnTo>
                        <a:pt x="929" y="959"/>
                      </a:lnTo>
                      <a:lnTo>
                        <a:pt x="947" y="985"/>
                      </a:lnTo>
                      <a:lnTo>
                        <a:pt x="961" y="1013"/>
                      </a:lnTo>
                      <a:lnTo>
                        <a:pt x="955" y="1038"/>
                      </a:lnTo>
                      <a:lnTo>
                        <a:pt x="947" y="1060"/>
                      </a:lnTo>
                      <a:lnTo>
                        <a:pt x="933" y="1080"/>
                      </a:lnTo>
                      <a:lnTo>
                        <a:pt x="908" y="1106"/>
                      </a:lnTo>
                      <a:lnTo>
                        <a:pt x="882" y="1133"/>
                      </a:lnTo>
                      <a:lnTo>
                        <a:pt x="854" y="1155"/>
                      </a:lnTo>
                      <a:lnTo>
                        <a:pt x="823" y="1173"/>
                      </a:lnTo>
                      <a:lnTo>
                        <a:pt x="791" y="1185"/>
                      </a:lnTo>
                      <a:lnTo>
                        <a:pt x="773" y="1169"/>
                      </a:lnTo>
                      <a:lnTo>
                        <a:pt x="761" y="1151"/>
                      </a:lnTo>
                      <a:lnTo>
                        <a:pt x="749" y="1129"/>
                      </a:lnTo>
                      <a:lnTo>
                        <a:pt x="734" y="1108"/>
                      </a:lnTo>
                      <a:lnTo>
                        <a:pt x="718" y="1092"/>
                      </a:lnTo>
                      <a:lnTo>
                        <a:pt x="698" y="1082"/>
                      </a:lnTo>
                      <a:lnTo>
                        <a:pt x="676" y="1072"/>
                      </a:lnTo>
                      <a:lnTo>
                        <a:pt x="657" y="1056"/>
                      </a:lnTo>
                      <a:lnTo>
                        <a:pt x="643" y="1036"/>
                      </a:lnTo>
                      <a:lnTo>
                        <a:pt x="633" y="1013"/>
                      </a:lnTo>
                      <a:lnTo>
                        <a:pt x="625" y="989"/>
                      </a:lnTo>
                      <a:lnTo>
                        <a:pt x="619" y="967"/>
                      </a:lnTo>
                      <a:lnTo>
                        <a:pt x="607" y="955"/>
                      </a:lnTo>
                      <a:lnTo>
                        <a:pt x="595" y="945"/>
                      </a:lnTo>
                      <a:lnTo>
                        <a:pt x="550" y="963"/>
                      </a:lnTo>
                      <a:lnTo>
                        <a:pt x="514" y="926"/>
                      </a:lnTo>
                      <a:lnTo>
                        <a:pt x="494" y="928"/>
                      </a:lnTo>
                      <a:lnTo>
                        <a:pt x="473" y="928"/>
                      </a:lnTo>
                      <a:lnTo>
                        <a:pt x="471" y="943"/>
                      </a:lnTo>
                      <a:lnTo>
                        <a:pt x="471" y="957"/>
                      </a:lnTo>
                      <a:lnTo>
                        <a:pt x="475" y="969"/>
                      </a:lnTo>
                      <a:lnTo>
                        <a:pt x="485" y="979"/>
                      </a:lnTo>
                      <a:lnTo>
                        <a:pt x="508" y="999"/>
                      </a:lnTo>
                      <a:lnTo>
                        <a:pt x="522" y="1026"/>
                      </a:lnTo>
                      <a:lnTo>
                        <a:pt x="532" y="1054"/>
                      </a:lnTo>
                      <a:lnTo>
                        <a:pt x="538" y="1082"/>
                      </a:lnTo>
                      <a:lnTo>
                        <a:pt x="526" y="1108"/>
                      </a:lnTo>
                      <a:lnTo>
                        <a:pt x="510" y="1131"/>
                      </a:lnTo>
                      <a:lnTo>
                        <a:pt x="487" y="1149"/>
                      </a:lnTo>
                      <a:lnTo>
                        <a:pt x="461" y="1161"/>
                      </a:lnTo>
                      <a:lnTo>
                        <a:pt x="455" y="1159"/>
                      </a:lnTo>
                      <a:lnTo>
                        <a:pt x="451" y="1157"/>
                      </a:lnTo>
                      <a:lnTo>
                        <a:pt x="445" y="1153"/>
                      </a:lnTo>
                      <a:lnTo>
                        <a:pt x="441" y="1151"/>
                      </a:lnTo>
                      <a:lnTo>
                        <a:pt x="439" y="1147"/>
                      </a:lnTo>
                      <a:lnTo>
                        <a:pt x="437" y="1141"/>
                      </a:lnTo>
                      <a:lnTo>
                        <a:pt x="433" y="1135"/>
                      </a:lnTo>
                      <a:lnTo>
                        <a:pt x="431" y="1131"/>
                      </a:lnTo>
                      <a:lnTo>
                        <a:pt x="441" y="1112"/>
                      </a:lnTo>
                      <a:lnTo>
                        <a:pt x="447" y="1094"/>
                      </a:lnTo>
                      <a:lnTo>
                        <a:pt x="447" y="1074"/>
                      </a:lnTo>
                      <a:lnTo>
                        <a:pt x="435" y="1038"/>
                      </a:lnTo>
                      <a:lnTo>
                        <a:pt x="423" y="999"/>
                      </a:lnTo>
                      <a:lnTo>
                        <a:pt x="411" y="963"/>
                      </a:lnTo>
                      <a:lnTo>
                        <a:pt x="405" y="924"/>
                      </a:lnTo>
                      <a:lnTo>
                        <a:pt x="388" y="900"/>
                      </a:lnTo>
                      <a:lnTo>
                        <a:pt x="368" y="882"/>
                      </a:lnTo>
                      <a:lnTo>
                        <a:pt x="346" y="864"/>
                      </a:lnTo>
                      <a:lnTo>
                        <a:pt x="326" y="846"/>
                      </a:lnTo>
                      <a:lnTo>
                        <a:pt x="307" y="823"/>
                      </a:lnTo>
                      <a:lnTo>
                        <a:pt x="303" y="803"/>
                      </a:lnTo>
                      <a:lnTo>
                        <a:pt x="309" y="785"/>
                      </a:lnTo>
                      <a:lnTo>
                        <a:pt x="317" y="767"/>
                      </a:lnTo>
                      <a:lnTo>
                        <a:pt x="330" y="751"/>
                      </a:lnTo>
                      <a:lnTo>
                        <a:pt x="340" y="740"/>
                      </a:lnTo>
                      <a:lnTo>
                        <a:pt x="352" y="736"/>
                      </a:lnTo>
                      <a:lnTo>
                        <a:pt x="364" y="736"/>
                      </a:lnTo>
                      <a:lnTo>
                        <a:pt x="378" y="734"/>
                      </a:lnTo>
                      <a:lnTo>
                        <a:pt x="396" y="728"/>
                      </a:lnTo>
                      <a:lnTo>
                        <a:pt x="402" y="724"/>
                      </a:lnTo>
                      <a:lnTo>
                        <a:pt x="411" y="712"/>
                      </a:lnTo>
                      <a:lnTo>
                        <a:pt x="415" y="700"/>
                      </a:lnTo>
                      <a:lnTo>
                        <a:pt x="407" y="686"/>
                      </a:lnTo>
                      <a:lnTo>
                        <a:pt x="394" y="672"/>
                      </a:lnTo>
                      <a:lnTo>
                        <a:pt x="380" y="660"/>
                      </a:lnTo>
                      <a:lnTo>
                        <a:pt x="368" y="647"/>
                      </a:lnTo>
                      <a:lnTo>
                        <a:pt x="362" y="631"/>
                      </a:lnTo>
                      <a:lnTo>
                        <a:pt x="364" y="613"/>
                      </a:lnTo>
                      <a:lnTo>
                        <a:pt x="380" y="595"/>
                      </a:lnTo>
                      <a:lnTo>
                        <a:pt x="392" y="573"/>
                      </a:lnTo>
                      <a:lnTo>
                        <a:pt x="398" y="550"/>
                      </a:lnTo>
                      <a:lnTo>
                        <a:pt x="382" y="530"/>
                      </a:lnTo>
                      <a:lnTo>
                        <a:pt x="364" y="512"/>
                      </a:lnTo>
                      <a:lnTo>
                        <a:pt x="342" y="496"/>
                      </a:lnTo>
                      <a:lnTo>
                        <a:pt x="322" y="480"/>
                      </a:lnTo>
                      <a:lnTo>
                        <a:pt x="322" y="457"/>
                      </a:lnTo>
                      <a:lnTo>
                        <a:pt x="326" y="433"/>
                      </a:lnTo>
                      <a:lnTo>
                        <a:pt x="295" y="415"/>
                      </a:lnTo>
                      <a:lnTo>
                        <a:pt x="261" y="401"/>
                      </a:lnTo>
                      <a:lnTo>
                        <a:pt x="226" y="393"/>
                      </a:lnTo>
                      <a:lnTo>
                        <a:pt x="190" y="389"/>
                      </a:lnTo>
                      <a:lnTo>
                        <a:pt x="190" y="372"/>
                      </a:lnTo>
                      <a:lnTo>
                        <a:pt x="196" y="356"/>
                      </a:lnTo>
                      <a:lnTo>
                        <a:pt x="204" y="342"/>
                      </a:lnTo>
                      <a:lnTo>
                        <a:pt x="206" y="328"/>
                      </a:lnTo>
                      <a:lnTo>
                        <a:pt x="200" y="314"/>
                      </a:lnTo>
                      <a:lnTo>
                        <a:pt x="198" y="310"/>
                      </a:lnTo>
                      <a:lnTo>
                        <a:pt x="190" y="310"/>
                      </a:lnTo>
                      <a:lnTo>
                        <a:pt x="186" y="312"/>
                      </a:lnTo>
                      <a:lnTo>
                        <a:pt x="184" y="312"/>
                      </a:lnTo>
                      <a:lnTo>
                        <a:pt x="176" y="316"/>
                      </a:lnTo>
                      <a:lnTo>
                        <a:pt x="160" y="328"/>
                      </a:lnTo>
                      <a:lnTo>
                        <a:pt x="141" y="340"/>
                      </a:lnTo>
                      <a:lnTo>
                        <a:pt x="129" y="356"/>
                      </a:lnTo>
                      <a:lnTo>
                        <a:pt x="119" y="374"/>
                      </a:lnTo>
                      <a:lnTo>
                        <a:pt x="113" y="391"/>
                      </a:lnTo>
                      <a:lnTo>
                        <a:pt x="105" y="409"/>
                      </a:lnTo>
                      <a:lnTo>
                        <a:pt x="95" y="421"/>
                      </a:lnTo>
                      <a:lnTo>
                        <a:pt x="79" y="431"/>
                      </a:lnTo>
                      <a:lnTo>
                        <a:pt x="52" y="431"/>
                      </a:lnTo>
                      <a:lnTo>
                        <a:pt x="28" y="421"/>
                      </a:lnTo>
                      <a:lnTo>
                        <a:pt x="10" y="403"/>
                      </a:lnTo>
                      <a:lnTo>
                        <a:pt x="0" y="379"/>
                      </a:lnTo>
                      <a:lnTo>
                        <a:pt x="0" y="352"/>
                      </a:lnTo>
                      <a:lnTo>
                        <a:pt x="2" y="334"/>
                      </a:lnTo>
                      <a:lnTo>
                        <a:pt x="10" y="320"/>
                      </a:lnTo>
                      <a:lnTo>
                        <a:pt x="24" y="308"/>
                      </a:lnTo>
                      <a:lnTo>
                        <a:pt x="56" y="292"/>
                      </a:lnTo>
                      <a:lnTo>
                        <a:pt x="71" y="281"/>
                      </a:lnTo>
                      <a:lnTo>
                        <a:pt x="83" y="267"/>
                      </a:lnTo>
                      <a:lnTo>
                        <a:pt x="95" y="251"/>
                      </a:lnTo>
                      <a:lnTo>
                        <a:pt x="111" y="235"/>
                      </a:lnTo>
                      <a:lnTo>
                        <a:pt x="152" y="211"/>
                      </a:lnTo>
                      <a:lnTo>
                        <a:pt x="172" y="197"/>
                      </a:lnTo>
                      <a:lnTo>
                        <a:pt x="188" y="201"/>
                      </a:lnTo>
                      <a:lnTo>
                        <a:pt x="202" y="213"/>
                      </a:lnTo>
                      <a:lnTo>
                        <a:pt x="212" y="227"/>
                      </a:lnTo>
                      <a:lnTo>
                        <a:pt x="224" y="241"/>
                      </a:lnTo>
                      <a:lnTo>
                        <a:pt x="237" y="253"/>
                      </a:lnTo>
                      <a:lnTo>
                        <a:pt x="251" y="259"/>
                      </a:lnTo>
                      <a:lnTo>
                        <a:pt x="267" y="259"/>
                      </a:lnTo>
                      <a:lnTo>
                        <a:pt x="283" y="255"/>
                      </a:lnTo>
                      <a:lnTo>
                        <a:pt x="295" y="245"/>
                      </a:lnTo>
                      <a:lnTo>
                        <a:pt x="307" y="227"/>
                      </a:lnTo>
                      <a:lnTo>
                        <a:pt x="313" y="207"/>
                      </a:lnTo>
                      <a:lnTo>
                        <a:pt x="320" y="184"/>
                      </a:lnTo>
                      <a:lnTo>
                        <a:pt x="328" y="162"/>
                      </a:lnTo>
                      <a:lnTo>
                        <a:pt x="342" y="144"/>
                      </a:lnTo>
                      <a:lnTo>
                        <a:pt x="360" y="128"/>
                      </a:lnTo>
                      <a:lnTo>
                        <a:pt x="382" y="116"/>
                      </a:lnTo>
                      <a:lnTo>
                        <a:pt x="405" y="106"/>
                      </a:lnTo>
                      <a:lnTo>
                        <a:pt x="429" y="102"/>
                      </a:lnTo>
                      <a:lnTo>
                        <a:pt x="451" y="95"/>
                      </a:lnTo>
                      <a:lnTo>
                        <a:pt x="473" y="85"/>
                      </a:lnTo>
                      <a:lnTo>
                        <a:pt x="510" y="61"/>
                      </a:lnTo>
                      <a:lnTo>
                        <a:pt x="542" y="31"/>
                      </a:lnTo>
                      <a:lnTo>
                        <a:pt x="572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</a:t>
                  </a:r>
                </a:p>
              </p:txBody>
            </p:sp>
            <p:sp>
              <p:nvSpPr>
                <p:cNvPr id="62" name="Freeform 44"/>
                <p:cNvSpPr>
                  <a:spLocks/>
                </p:cNvSpPr>
                <p:nvPr/>
              </p:nvSpPr>
              <p:spPr bwMode="auto">
                <a:xfrm>
                  <a:off x="2777092" y="2178875"/>
                  <a:ext cx="586670" cy="580179"/>
                </a:xfrm>
                <a:custGeom>
                  <a:avLst/>
                  <a:gdLst/>
                  <a:ahLst/>
                  <a:cxnLst>
                    <a:cxn ang="0">
                      <a:pos x="563" y="4"/>
                    </a:cxn>
                    <a:cxn ang="0">
                      <a:pos x="585" y="0"/>
                    </a:cxn>
                    <a:cxn ang="0">
                      <a:pos x="603" y="14"/>
                    </a:cxn>
                    <a:cxn ang="0">
                      <a:pos x="618" y="57"/>
                    </a:cxn>
                    <a:cxn ang="0">
                      <a:pos x="616" y="101"/>
                    </a:cxn>
                    <a:cxn ang="0">
                      <a:pos x="620" y="144"/>
                    </a:cxn>
                    <a:cxn ang="0">
                      <a:pos x="664" y="190"/>
                    </a:cxn>
                    <a:cxn ang="0">
                      <a:pos x="705" y="200"/>
                    </a:cxn>
                    <a:cxn ang="0">
                      <a:pos x="749" y="217"/>
                    </a:cxn>
                    <a:cxn ang="0">
                      <a:pos x="780" y="257"/>
                    </a:cxn>
                    <a:cxn ang="0">
                      <a:pos x="780" y="287"/>
                    </a:cxn>
                    <a:cxn ang="0">
                      <a:pos x="769" y="295"/>
                    </a:cxn>
                    <a:cxn ang="0">
                      <a:pos x="713" y="320"/>
                    </a:cxn>
                    <a:cxn ang="0">
                      <a:pos x="688" y="306"/>
                    </a:cxn>
                    <a:cxn ang="0">
                      <a:pos x="632" y="360"/>
                    </a:cxn>
                    <a:cxn ang="0">
                      <a:pos x="676" y="362"/>
                    </a:cxn>
                    <a:cxn ang="0">
                      <a:pos x="654" y="372"/>
                    </a:cxn>
                    <a:cxn ang="0">
                      <a:pos x="628" y="364"/>
                    </a:cxn>
                    <a:cxn ang="0">
                      <a:pos x="616" y="374"/>
                    </a:cxn>
                    <a:cxn ang="0">
                      <a:pos x="603" y="394"/>
                    </a:cxn>
                    <a:cxn ang="0">
                      <a:pos x="583" y="455"/>
                    </a:cxn>
                    <a:cxn ang="0">
                      <a:pos x="597" y="494"/>
                    </a:cxn>
                    <a:cxn ang="0">
                      <a:pos x="610" y="520"/>
                    </a:cxn>
                    <a:cxn ang="0">
                      <a:pos x="597" y="534"/>
                    </a:cxn>
                    <a:cxn ang="0">
                      <a:pos x="585" y="540"/>
                    </a:cxn>
                    <a:cxn ang="0">
                      <a:pos x="537" y="516"/>
                    </a:cxn>
                    <a:cxn ang="0">
                      <a:pos x="506" y="506"/>
                    </a:cxn>
                    <a:cxn ang="0">
                      <a:pos x="466" y="522"/>
                    </a:cxn>
                    <a:cxn ang="0">
                      <a:pos x="440" y="540"/>
                    </a:cxn>
                    <a:cxn ang="0">
                      <a:pos x="401" y="548"/>
                    </a:cxn>
                    <a:cxn ang="0">
                      <a:pos x="371" y="576"/>
                    </a:cxn>
                    <a:cxn ang="0">
                      <a:pos x="355" y="619"/>
                    </a:cxn>
                    <a:cxn ang="0">
                      <a:pos x="310" y="674"/>
                    </a:cxn>
                    <a:cxn ang="0">
                      <a:pos x="221" y="732"/>
                    </a:cxn>
                    <a:cxn ang="0">
                      <a:pos x="177" y="746"/>
                    </a:cxn>
                    <a:cxn ang="0">
                      <a:pos x="128" y="762"/>
                    </a:cxn>
                    <a:cxn ang="0">
                      <a:pos x="87" y="767"/>
                    </a:cxn>
                    <a:cxn ang="0">
                      <a:pos x="37" y="734"/>
                    </a:cxn>
                    <a:cxn ang="0">
                      <a:pos x="9" y="694"/>
                    </a:cxn>
                    <a:cxn ang="0">
                      <a:pos x="35" y="659"/>
                    </a:cxn>
                    <a:cxn ang="0">
                      <a:pos x="47" y="629"/>
                    </a:cxn>
                    <a:cxn ang="0">
                      <a:pos x="53" y="597"/>
                    </a:cxn>
                    <a:cxn ang="0">
                      <a:pos x="89" y="568"/>
                    </a:cxn>
                    <a:cxn ang="0">
                      <a:pos x="128" y="522"/>
                    </a:cxn>
                    <a:cxn ang="0">
                      <a:pos x="116" y="453"/>
                    </a:cxn>
                    <a:cxn ang="0">
                      <a:pos x="122" y="382"/>
                    </a:cxn>
                    <a:cxn ang="0">
                      <a:pos x="164" y="384"/>
                    </a:cxn>
                    <a:cxn ang="0">
                      <a:pos x="203" y="368"/>
                    </a:cxn>
                    <a:cxn ang="0">
                      <a:pos x="221" y="332"/>
                    </a:cxn>
                    <a:cxn ang="0">
                      <a:pos x="207" y="303"/>
                    </a:cxn>
                    <a:cxn ang="0">
                      <a:pos x="183" y="277"/>
                    </a:cxn>
                    <a:cxn ang="0">
                      <a:pos x="162" y="217"/>
                    </a:cxn>
                    <a:cxn ang="0">
                      <a:pos x="112" y="170"/>
                    </a:cxn>
                    <a:cxn ang="0">
                      <a:pos x="112" y="126"/>
                    </a:cxn>
                    <a:cxn ang="0">
                      <a:pos x="120" y="67"/>
                    </a:cxn>
                    <a:cxn ang="0">
                      <a:pos x="156" y="49"/>
                    </a:cxn>
                    <a:cxn ang="0">
                      <a:pos x="199" y="55"/>
                    </a:cxn>
                    <a:cxn ang="0">
                      <a:pos x="249" y="71"/>
                    </a:cxn>
                    <a:cxn ang="0">
                      <a:pos x="314" y="105"/>
                    </a:cxn>
                    <a:cxn ang="0">
                      <a:pos x="344" y="120"/>
                    </a:cxn>
                    <a:cxn ang="0">
                      <a:pos x="389" y="107"/>
                    </a:cxn>
                    <a:cxn ang="0">
                      <a:pos x="442" y="109"/>
                    </a:cxn>
                    <a:cxn ang="0">
                      <a:pos x="521" y="49"/>
                    </a:cxn>
                  </a:cxnLst>
                  <a:rect l="0" t="0" r="r" b="b"/>
                  <a:pathLst>
                    <a:path w="788" h="779">
                      <a:moveTo>
                        <a:pt x="555" y="12"/>
                      </a:moveTo>
                      <a:lnTo>
                        <a:pt x="563" y="4"/>
                      </a:lnTo>
                      <a:lnTo>
                        <a:pt x="573" y="0"/>
                      </a:lnTo>
                      <a:lnTo>
                        <a:pt x="585" y="0"/>
                      </a:lnTo>
                      <a:lnTo>
                        <a:pt x="595" y="4"/>
                      </a:lnTo>
                      <a:lnTo>
                        <a:pt x="603" y="14"/>
                      </a:lnTo>
                      <a:lnTo>
                        <a:pt x="614" y="35"/>
                      </a:lnTo>
                      <a:lnTo>
                        <a:pt x="618" y="57"/>
                      </a:lnTo>
                      <a:lnTo>
                        <a:pt x="618" y="79"/>
                      </a:lnTo>
                      <a:lnTo>
                        <a:pt x="616" y="101"/>
                      </a:lnTo>
                      <a:lnTo>
                        <a:pt x="616" y="124"/>
                      </a:lnTo>
                      <a:lnTo>
                        <a:pt x="620" y="144"/>
                      </a:lnTo>
                      <a:lnTo>
                        <a:pt x="632" y="162"/>
                      </a:lnTo>
                      <a:lnTo>
                        <a:pt x="664" y="190"/>
                      </a:lnTo>
                      <a:lnTo>
                        <a:pt x="682" y="198"/>
                      </a:lnTo>
                      <a:lnTo>
                        <a:pt x="705" y="200"/>
                      </a:lnTo>
                      <a:lnTo>
                        <a:pt x="729" y="204"/>
                      </a:lnTo>
                      <a:lnTo>
                        <a:pt x="749" y="217"/>
                      </a:lnTo>
                      <a:lnTo>
                        <a:pt x="765" y="235"/>
                      </a:lnTo>
                      <a:lnTo>
                        <a:pt x="780" y="257"/>
                      </a:lnTo>
                      <a:lnTo>
                        <a:pt x="788" y="279"/>
                      </a:lnTo>
                      <a:lnTo>
                        <a:pt x="780" y="287"/>
                      </a:lnTo>
                      <a:lnTo>
                        <a:pt x="773" y="291"/>
                      </a:lnTo>
                      <a:lnTo>
                        <a:pt x="769" y="295"/>
                      </a:lnTo>
                      <a:lnTo>
                        <a:pt x="741" y="303"/>
                      </a:lnTo>
                      <a:lnTo>
                        <a:pt x="713" y="320"/>
                      </a:lnTo>
                      <a:lnTo>
                        <a:pt x="701" y="314"/>
                      </a:lnTo>
                      <a:lnTo>
                        <a:pt x="688" y="306"/>
                      </a:lnTo>
                      <a:lnTo>
                        <a:pt x="632" y="334"/>
                      </a:lnTo>
                      <a:lnTo>
                        <a:pt x="632" y="360"/>
                      </a:lnTo>
                      <a:lnTo>
                        <a:pt x="654" y="362"/>
                      </a:lnTo>
                      <a:lnTo>
                        <a:pt x="676" y="362"/>
                      </a:lnTo>
                      <a:lnTo>
                        <a:pt x="666" y="370"/>
                      </a:lnTo>
                      <a:lnTo>
                        <a:pt x="654" y="372"/>
                      </a:lnTo>
                      <a:lnTo>
                        <a:pt x="640" y="368"/>
                      </a:lnTo>
                      <a:lnTo>
                        <a:pt x="628" y="364"/>
                      </a:lnTo>
                      <a:lnTo>
                        <a:pt x="622" y="368"/>
                      </a:lnTo>
                      <a:lnTo>
                        <a:pt x="616" y="374"/>
                      </a:lnTo>
                      <a:lnTo>
                        <a:pt x="608" y="386"/>
                      </a:lnTo>
                      <a:lnTo>
                        <a:pt x="603" y="394"/>
                      </a:lnTo>
                      <a:lnTo>
                        <a:pt x="595" y="415"/>
                      </a:lnTo>
                      <a:lnTo>
                        <a:pt x="583" y="455"/>
                      </a:lnTo>
                      <a:lnTo>
                        <a:pt x="583" y="477"/>
                      </a:lnTo>
                      <a:lnTo>
                        <a:pt x="597" y="494"/>
                      </a:lnTo>
                      <a:lnTo>
                        <a:pt x="610" y="510"/>
                      </a:lnTo>
                      <a:lnTo>
                        <a:pt x="610" y="520"/>
                      </a:lnTo>
                      <a:lnTo>
                        <a:pt x="603" y="528"/>
                      </a:lnTo>
                      <a:lnTo>
                        <a:pt x="597" y="534"/>
                      </a:lnTo>
                      <a:lnTo>
                        <a:pt x="591" y="542"/>
                      </a:lnTo>
                      <a:lnTo>
                        <a:pt x="585" y="540"/>
                      </a:lnTo>
                      <a:lnTo>
                        <a:pt x="561" y="540"/>
                      </a:lnTo>
                      <a:lnTo>
                        <a:pt x="537" y="516"/>
                      </a:lnTo>
                      <a:lnTo>
                        <a:pt x="523" y="508"/>
                      </a:lnTo>
                      <a:lnTo>
                        <a:pt x="506" y="506"/>
                      </a:lnTo>
                      <a:lnTo>
                        <a:pt x="490" y="506"/>
                      </a:lnTo>
                      <a:lnTo>
                        <a:pt x="466" y="522"/>
                      </a:lnTo>
                      <a:lnTo>
                        <a:pt x="452" y="532"/>
                      </a:lnTo>
                      <a:lnTo>
                        <a:pt x="440" y="540"/>
                      </a:lnTo>
                      <a:lnTo>
                        <a:pt x="423" y="542"/>
                      </a:lnTo>
                      <a:lnTo>
                        <a:pt x="401" y="548"/>
                      </a:lnTo>
                      <a:lnTo>
                        <a:pt x="383" y="558"/>
                      </a:lnTo>
                      <a:lnTo>
                        <a:pt x="371" y="576"/>
                      </a:lnTo>
                      <a:lnTo>
                        <a:pt x="361" y="597"/>
                      </a:lnTo>
                      <a:lnTo>
                        <a:pt x="355" y="619"/>
                      </a:lnTo>
                      <a:lnTo>
                        <a:pt x="353" y="641"/>
                      </a:lnTo>
                      <a:lnTo>
                        <a:pt x="310" y="674"/>
                      </a:lnTo>
                      <a:lnTo>
                        <a:pt x="266" y="704"/>
                      </a:lnTo>
                      <a:lnTo>
                        <a:pt x="221" y="732"/>
                      </a:lnTo>
                      <a:lnTo>
                        <a:pt x="199" y="742"/>
                      </a:lnTo>
                      <a:lnTo>
                        <a:pt x="177" y="746"/>
                      </a:lnTo>
                      <a:lnTo>
                        <a:pt x="154" y="748"/>
                      </a:lnTo>
                      <a:lnTo>
                        <a:pt x="128" y="762"/>
                      </a:lnTo>
                      <a:lnTo>
                        <a:pt x="106" y="779"/>
                      </a:lnTo>
                      <a:lnTo>
                        <a:pt x="87" y="767"/>
                      </a:lnTo>
                      <a:lnTo>
                        <a:pt x="71" y="756"/>
                      </a:lnTo>
                      <a:lnTo>
                        <a:pt x="37" y="734"/>
                      </a:lnTo>
                      <a:lnTo>
                        <a:pt x="0" y="714"/>
                      </a:lnTo>
                      <a:lnTo>
                        <a:pt x="9" y="694"/>
                      </a:lnTo>
                      <a:lnTo>
                        <a:pt x="21" y="676"/>
                      </a:lnTo>
                      <a:lnTo>
                        <a:pt x="35" y="659"/>
                      </a:lnTo>
                      <a:lnTo>
                        <a:pt x="43" y="645"/>
                      </a:lnTo>
                      <a:lnTo>
                        <a:pt x="47" y="629"/>
                      </a:lnTo>
                      <a:lnTo>
                        <a:pt x="49" y="613"/>
                      </a:lnTo>
                      <a:lnTo>
                        <a:pt x="53" y="597"/>
                      </a:lnTo>
                      <a:lnTo>
                        <a:pt x="63" y="585"/>
                      </a:lnTo>
                      <a:lnTo>
                        <a:pt x="89" y="568"/>
                      </a:lnTo>
                      <a:lnTo>
                        <a:pt x="112" y="548"/>
                      </a:lnTo>
                      <a:lnTo>
                        <a:pt x="128" y="522"/>
                      </a:lnTo>
                      <a:lnTo>
                        <a:pt x="118" y="487"/>
                      </a:lnTo>
                      <a:lnTo>
                        <a:pt x="116" y="453"/>
                      </a:lnTo>
                      <a:lnTo>
                        <a:pt x="120" y="417"/>
                      </a:lnTo>
                      <a:lnTo>
                        <a:pt x="122" y="382"/>
                      </a:lnTo>
                      <a:lnTo>
                        <a:pt x="144" y="384"/>
                      </a:lnTo>
                      <a:lnTo>
                        <a:pt x="164" y="384"/>
                      </a:lnTo>
                      <a:lnTo>
                        <a:pt x="185" y="378"/>
                      </a:lnTo>
                      <a:lnTo>
                        <a:pt x="203" y="368"/>
                      </a:lnTo>
                      <a:lnTo>
                        <a:pt x="215" y="350"/>
                      </a:lnTo>
                      <a:lnTo>
                        <a:pt x="221" y="332"/>
                      </a:lnTo>
                      <a:lnTo>
                        <a:pt x="217" y="318"/>
                      </a:lnTo>
                      <a:lnTo>
                        <a:pt x="207" y="303"/>
                      </a:lnTo>
                      <a:lnTo>
                        <a:pt x="195" y="289"/>
                      </a:lnTo>
                      <a:lnTo>
                        <a:pt x="183" y="277"/>
                      </a:lnTo>
                      <a:lnTo>
                        <a:pt x="174" y="265"/>
                      </a:lnTo>
                      <a:lnTo>
                        <a:pt x="162" y="217"/>
                      </a:lnTo>
                      <a:lnTo>
                        <a:pt x="152" y="202"/>
                      </a:lnTo>
                      <a:lnTo>
                        <a:pt x="112" y="170"/>
                      </a:lnTo>
                      <a:lnTo>
                        <a:pt x="94" y="152"/>
                      </a:lnTo>
                      <a:lnTo>
                        <a:pt x="112" y="126"/>
                      </a:lnTo>
                      <a:lnTo>
                        <a:pt x="120" y="97"/>
                      </a:lnTo>
                      <a:lnTo>
                        <a:pt x="120" y="67"/>
                      </a:lnTo>
                      <a:lnTo>
                        <a:pt x="138" y="59"/>
                      </a:lnTo>
                      <a:lnTo>
                        <a:pt x="156" y="49"/>
                      </a:lnTo>
                      <a:lnTo>
                        <a:pt x="174" y="45"/>
                      </a:lnTo>
                      <a:lnTo>
                        <a:pt x="199" y="55"/>
                      </a:lnTo>
                      <a:lnTo>
                        <a:pt x="225" y="65"/>
                      </a:lnTo>
                      <a:lnTo>
                        <a:pt x="249" y="71"/>
                      </a:lnTo>
                      <a:lnTo>
                        <a:pt x="278" y="69"/>
                      </a:lnTo>
                      <a:lnTo>
                        <a:pt x="314" y="105"/>
                      </a:lnTo>
                      <a:lnTo>
                        <a:pt x="328" y="115"/>
                      </a:lnTo>
                      <a:lnTo>
                        <a:pt x="344" y="120"/>
                      </a:lnTo>
                      <a:lnTo>
                        <a:pt x="363" y="117"/>
                      </a:lnTo>
                      <a:lnTo>
                        <a:pt x="389" y="107"/>
                      </a:lnTo>
                      <a:lnTo>
                        <a:pt x="415" y="103"/>
                      </a:lnTo>
                      <a:lnTo>
                        <a:pt x="442" y="109"/>
                      </a:lnTo>
                      <a:lnTo>
                        <a:pt x="480" y="79"/>
                      </a:lnTo>
                      <a:lnTo>
                        <a:pt x="521" y="49"/>
                      </a:lnTo>
                      <a:lnTo>
                        <a:pt x="555" y="12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1135458" y="2685321"/>
                  <a:ext cx="424368" cy="284504"/>
                </a:xfrm>
                <a:custGeom>
                  <a:avLst/>
                  <a:gdLst/>
                  <a:ahLst/>
                  <a:cxnLst>
                    <a:cxn ang="0">
                      <a:pos x="125" y="10"/>
                    </a:cxn>
                    <a:cxn ang="0">
                      <a:pos x="174" y="0"/>
                    </a:cxn>
                    <a:cxn ang="0">
                      <a:pos x="222" y="36"/>
                    </a:cxn>
                    <a:cxn ang="0">
                      <a:pos x="271" y="74"/>
                    </a:cxn>
                    <a:cxn ang="0">
                      <a:pos x="297" y="70"/>
                    </a:cxn>
                    <a:cxn ang="0">
                      <a:pos x="321" y="76"/>
                    </a:cxn>
                    <a:cxn ang="0">
                      <a:pos x="366" y="111"/>
                    </a:cxn>
                    <a:cxn ang="0">
                      <a:pos x="417" y="76"/>
                    </a:cxn>
                    <a:cxn ang="0">
                      <a:pos x="443" y="36"/>
                    </a:cxn>
                    <a:cxn ang="0">
                      <a:pos x="504" y="0"/>
                    </a:cxn>
                    <a:cxn ang="0">
                      <a:pos x="540" y="34"/>
                    </a:cxn>
                    <a:cxn ang="0">
                      <a:pos x="570" y="72"/>
                    </a:cxn>
                    <a:cxn ang="0">
                      <a:pos x="550" y="129"/>
                    </a:cxn>
                    <a:cxn ang="0">
                      <a:pos x="520" y="184"/>
                    </a:cxn>
                    <a:cxn ang="0">
                      <a:pos x="504" y="248"/>
                    </a:cxn>
                    <a:cxn ang="0">
                      <a:pos x="471" y="317"/>
                    </a:cxn>
                    <a:cxn ang="0">
                      <a:pos x="398" y="376"/>
                    </a:cxn>
                    <a:cxn ang="0">
                      <a:pos x="370" y="382"/>
                    </a:cxn>
                    <a:cxn ang="0">
                      <a:pos x="342" y="376"/>
                    </a:cxn>
                    <a:cxn ang="0">
                      <a:pos x="251" y="351"/>
                    </a:cxn>
                    <a:cxn ang="0">
                      <a:pos x="220" y="331"/>
                    </a:cxn>
                    <a:cxn ang="0">
                      <a:pos x="198" y="301"/>
                    </a:cxn>
                    <a:cxn ang="0">
                      <a:pos x="156" y="297"/>
                    </a:cxn>
                    <a:cxn ang="0">
                      <a:pos x="115" y="279"/>
                    </a:cxn>
                    <a:cxn ang="0">
                      <a:pos x="85" y="242"/>
                    </a:cxn>
                    <a:cxn ang="0">
                      <a:pos x="48" y="234"/>
                    </a:cxn>
                    <a:cxn ang="0">
                      <a:pos x="20" y="230"/>
                    </a:cxn>
                    <a:cxn ang="0">
                      <a:pos x="2" y="214"/>
                    </a:cxn>
                    <a:cxn ang="0">
                      <a:pos x="6" y="192"/>
                    </a:cxn>
                    <a:cxn ang="0">
                      <a:pos x="52" y="131"/>
                    </a:cxn>
                    <a:cxn ang="0">
                      <a:pos x="75" y="74"/>
                    </a:cxn>
                    <a:cxn ang="0">
                      <a:pos x="105" y="24"/>
                    </a:cxn>
                  </a:cxnLst>
                  <a:rect l="0" t="0" r="r" b="b"/>
                  <a:pathLst>
                    <a:path w="570" h="382">
                      <a:moveTo>
                        <a:pt x="105" y="24"/>
                      </a:moveTo>
                      <a:lnTo>
                        <a:pt x="125" y="10"/>
                      </a:lnTo>
                      <a:lnTo>
                        <a:pt x="147" y="0"/>
                      </a:lnTo>
                      <a:lnTo>
                        <a:pt x="174" y="0"/>
                      </a:lnTo>
                      <a:lnTo>
                        <a:pt x="200" y="16"/>
                      </a:lnTo>
                      <a:lnTo>
                        <a:pt x="222" y="36"/>
                      </a:lnTo>
                      <a:lnTo>
                        <a:pt x="247" y="58"/>
                      </a:lnTo>
                      <a:lnTo>
                        <a:pt x="271" y="74"/>
                      </a:lnTo>
                      <a:lnTo>
                        <a:pt x="285" y="74"/>
                      </a:lnTo>
                      <a:lnTo>
                        <a:pt x="297" y="70"/>
                      </a:lnTo>
                      <a:lnTo>
                        <a:pt x="307" y="64"/>
                      </a:lnTo>
                      <a:lnTo>
                        <a:pt x="321" y="76"/>
                      </a:lnTo>
                      <a:lnTo>
                        <a:pt x="350" y="105"/>
                      </a:lnTo>
                      <a:lnTo>
                        <a:pt x="366" y="111"/>
                      </a:lnTo>
                      <a:lnTo>
                        <a:pt x="392" y="95"/>
                      </a:lnTo>
                      <a:lnTo>
                        <a:pt x="417" y="76"/>
                      </a:lnTo>
                      <a:lnTo>
                        <a:pt x="443" y="62"/>
                      </a:lnTo>
                      <a:lnTo>
                        <a:pt x="443" y="36"/>
                      </a:lnTo>
                      <a:lnTo>
                        <a:pt x="479" y="0"/>
                      </a:lnTo>
                      <a:lnTo>
                        <a:pt x="504" y="0"/>
                      </a:lnTo>
                      <a:lnTo>
                        <a:pt x="522" y="18"/>
                      </a:lnTo>
                      <a:lnTo>
                        <a:pt x="540" y="34"/>
                      </a:lnTo>
                      <a:lnTo>
                        <a:pt x="556" y="52"/>
                      </a:lnTo>
                      <a:lnTo>
                        <a:pt x="570" y="72"/>
                      </a:lnTo>
                      <a:lnTo>
                        <a:pt x="564" y="101"/>
                      </a:lnTo>
                      <a:lnTo>
                        <a:pt x="550" y="129"/>
                      </a:lnTo>
                      <a:lnTo>
                        <a:pt x="534" y="155"/>
                      </a:lnTo>
                      <a:lnTo>
                        <a:pt x="520" y="184"/>
                      </a:lnTo>
                      <a:lnTo>
                        <a:pt x="510" y="216"/>
                      </a:lnTo>
                      <a:lnTo>
                        <a:pt x="504" y="248"/>
                      </a:lnTo>
                      <a:lnTo>
                        <a:pt x="489" y="283"/>
                      </a:lnTo>
                      <a:lnTo>
                        <a:pt x="471" y="317"/>
                      </a:lnTo>
                      <a:lnTo>
                        <a:pt x="435" y="345"/>
                      </a:lnTo>
                      <a:lnTo>
                        <a:pt x="398" y="376"/>
                      </a:lnTo>
                      <a:lnTo>
                        <a:pt x="386" y="382"/>
                      </a:lnTo>
                      <a:lnTo>
                        <a:pt x="370" y="382"/>
                      </a:lnTo>
                      <a:lnTo>
                        <a:pt x="356" y="380"/>
                      </a:lnTo>
                      <a:lnTo>
                        <a:pt x="342" y="376"/>
                      </a:lnTo>
                      <a:lnTo>
                        <a:pt x="297" y="361"/>
                      </a:lnTo>
                      <a:lnTo>
                        <a:pt x="251" y="351"/>
                      </a:lnTo>
                      <a:lnTo>
                        <a:pt x="234" y="343"/>
                      </a:lnTo>
                      <a:lnTo>
                        <a:pt x="220" y="331"/>
                      </a:lnTo>
                      <a:lnTo>
                        <a:pt x="210" y="317"/>
                      </a:lnTo>
                      <a:lnTo>
                        <a:pt x="198" y="301"/>
                      </a:lnTo>
                      <a:lnTo>
                        <a:pt x="186" y="289"/>
                      </a:lnTo>
                      <a:lnTo>
                        <a:pt x="156" y="297"/>
                      </a:lnTo>
                      <a:lnTo>
                        <a:pt x="127" y="309"/>
                      </a:lnTo>
                      <a:lnTo>
                        <a:pt x="115" y="279"/>
                      </a:lnTo>
                      <a:lnTo>
                        <a:pt x="101" y="252"/>
                      </a:lnTo>
                      <a:lnTo>
                        <a:pt x="85" y="242"/>
                      </a:lnTo>
                      <a:lnTo>
                        <a:pt x="69" y="236"/>
                      </a:lnTo>
                      <a:lnTo>
                        <a:pt x="48" y="234"/>
                      </a:lnTo>
                      <a:lnTo>
                        <a:pt x="30" y="232"/>
                      </a:lnTo>
                      <a:lnTo>
                        <a:pt x="20" y="230"/>
                      </a:lnTo>
                      <a:lnTo>
                        <a:pt x="10" y="224"/>
                      </a:lnTo>
                      <a:lnTo>
                        <a:pt x="2" y="214"/>
                      </a:lnTo>
                      <a:lnTo>
                        <a:pt x="0" y="202"/>
                      </a:lnTo>
                      <a:lnTo>
                        <a:pt x="6" y="192"/>
                      </a:lnTo>
                      <a:lnTo>
                        <a:pt x="38" y="151"/>
                      </a:lnTo>
                      <a:lnTo>
                        <a:pt x="52" y="131"/>
                      </a:lnTo>
                      <a:lnTo>
                        <a:pt x="65" y="103"/>
                      </a:lnTo>
                      <a:lnTo>
                        <a:pt x="75" y="74"/>
                      </a:lnTo>
                      <a:lnTo>
                        <a:pt x="87" y="48"/>
                      </a:lnTo>
                      <a:lnTo>
                        <a:pt x="105" y="2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64" name="Freeform 46"/>
                <p:cNvSpPr>
                  <a:spLocks/>
                </p:cNvSpPr>
                <p:nvPr/>
              </p:nvSpPr>
              <p:spPr bwMode="auto">
                <a:xfrm>
                  <a:off x="2348257" y="2180364"/>
                  <a:ext cx="558379" cy="659870"/>
                </a:xfrm>
                <a:custGeom>
                  <a:avLst/>
                  <a:gdLst/>
                  <a:ahLst/>
                  <a:cxnLst>
                    <a:cxn ang="0">
                      <a:pos x="481" y="41"/>
                    </a:cxn>
                    <a:cxn ang="0">
                      <a:pos x="514" y="12"/>
                    </a:cxn>
                    <a:cxn ang="0">
                      <a:pos x="556" y="2"/>
                    </a:cxn>
                    <a:cxn ang="0">
                      <a:pos x="605" y="4"/>
                    </a:cxn>
                    <a:cxn ang="0">
                      <a:pos x="641" y="31"/>
                    </a:cxn>
                    <a:cxn ang="0">
                      <a:pos x="649" y="71"/>
                    </a:cxn>
                    <a:cxn ang="0">
                      <a:pos x="647" y="111"/>
                    </a:cxn>
                    <a:cxn ang="0">
                      <a:pos x="627" y="156"/>
                    </a:cxn>
                    <a:cxn ang="0">
                      <a:pos x="645" y="188"/>
                    </a:cxn>
                    <a:cxn ang="0">
                      <a:pos x="698" y="231"/>
                    </a:cxn>
                    <a:cxn ang="0">
                      <a:pos x="728" y="275"/>
                    </a:cxn>
                    <a:cxn ang="0">
                      <a:pos x="750" y="332"/>
                    </a:cxn>
                    <a:cxn ang="0">
                      <a:pos x="710" y="328"/>
                    </a:cxn>
                    <a:cxn ang="0">
                      <a:pos x="670" y="328"/>
                    </a:cxn>
                    <a:cxn ang="0">
                      <a:pos x="655" y="397"/>
                    </a:cxn>
                    <a:cxn ang="0">
                      <a:pos x="659" y="514"/>
                    </a:cxn>
                    <a:cxn ang="0">
                      <a:pos x="589" y="581"/>
                    </a:cxn>
                    <a:cxn ang="0">
                      <a:pos x="581" y="619"/>
                    </a:cxn>
                    <a:cxn ang="0">
                      <a:pos x="534" y="682"/>
                    </a:cxn>
                    <a:cxn ang="0">
                      <a:pos x="473" y="738"/>
                    </a:cxn>
                    <a:cxn ang="0">
                      <a:pos x="461" y="773"/>
                    </a:cxn>
                    <a:cxn ang="0">
                      <a:pos x="457" y="813"/>
                    </a:cxn>
                    <a:cxn ang="0">
                      <a:pos x="463" y="855"/>
                    </a:cxn>
                    <a:cxn ang="0">
                      <a:pos x="443" y="886"/>
                    </a:cxn>
                    <a:cxn ang="0">
                      <a:pos x="356" y="882"/>
                    </a:cxn>
                    <a:cxn ang="0">
                      <a:pos x="287" y="849"/>
                    </a:cxn>
                    <a:cxn ang="0">
                      <a:pos x="236" y="817"/>
                    </a:cxn>
                    <a:cxn ang="0">
                      <a:pos x="208" y="779"/>
                    </a:cxn>
                    <a:cxn ang="0">
                      <a:pos x="170" y="754"/>
                    </a:cxn>
                    <a:cxn ang="0">
                      <a:pos x="119" y="742"/>
                    </a:cxn>
                    <a:cxn ang="0">
                      <a:pos x="103" y="690"/>
                    </a:cxn>
                    <a:cxn ang="0">
                      <a:pos x="73" y="669"/>
                    </a:cxn>
                    <a:cxn ang="0">
                      <a:pos x="44" y="649"/>
                    </a:cxn>
                    <a:cxn ang="0">
                      <a:pos x="42" y="591"/>
                    </a:cxn>
                    <a:cxn ang="0">
                      <a:pos x="32" y="542"/>
                    </a:cxn>
                    <a:cxn ang="0">
                      <a:pos x="0" y="492"/>
                    </a:cxn>
                    <a:cxn ang="0">
                      <a:pos x="36" y="469"/>
                    </a:cxn>
                    <a:cxn ang="0">
                      <a:pos x="75" y="455"/>
                    </a:cxn>
                    <a:cxn ang="0">
                      <a:pos x="113" y="443"/>
                    </a:cxn>
                    <a:cxn ang="0">
                      <a:pos x="147" y="431"/>
                    </a:cxn>
                    <a:cxn ang="0">
                      <a:pos x="178" y="401"/>
                    </a:cxn>
                    <a:cxn ang="0">
                      <a:pos x="194" y="358"/>
                    </a:cxn>
                    <a:cxn ang="0">
                      <a:pos x="214" y="318"/>
                    </a:cxn>
                    <a:cxn ang="0">
                      <a:pos x="269" y="308"/>
                    </a:cxn>
                    <a:cxn ang="0">
                      <a:pos x="332" y="269"/>
                    </a:cxn>
                    <a:cxn ang="0">
                      <a:pos x="382" y="198"/>
                    </a:cxn>
                    <a:cxn ang="0">
                      <a:pos x="415" y="162"/>
                    </a:cxn>
                    <a:cxn ang="0">
                      <a:pos x="453" y="130"/>
                    </a:cxn>
                    <a:cxn ang="0">
                      <a:pos x="469" y="97"/>
                    </a:cxn>
                    <a:cxn ang="0">
                      <a:pos x="467" y="59"/>
                    </a:cxn>
                  </a:cxnLst>
                  <a:rect l="0" t="0" r="r" b="b"/>
                  <a:pathLst>
                    <a:path w="750" h="886">
                      <a:moveTo>
                        <a:pt x="467" y="59"/>
                      </a:moveTo>
                      <a:lnTo>
                        <a:pt x="481" y="41"/>
                      </a:lnTo>
                      <a:lnTo>
                        <a:pt x="496" y="24"/>
                      </a:lnTo>
                      <a:lnTo>
                        <a:pt x="514" y="12"/>
                      </a:lnTo>
                      <a:lnTo>
                        <a:pt x="534" y="4"/>
                      </a:lnTo>
                      <a:lnTo>
                        <a:pt x="556" y="2"/>
                      </a:lnTo>
                      <a:lnTo>
                        <a:pt x="581" y="0"/>
                      </a:lnTo>
                      <a:lnTo>
                        <a:pt x="605" y="4"/>
                      </a:lnTo>
                      <a:lnTo>
                        <a:pt x="625" y="14"/>
                      </a:lnTo>
                      <a:lnTo>
                        <a:pt x="641" y="31"/>
                      </a:lnTo>
                      <a:lnTo>
                        <a:pt x="647" y="49"/>
                      </a:lnTo>
                      <a:lnTo>
                        <a:pt x="649" y="71"/>
                      </a:lnTo>
                      <a:lnTo>
                        <a:pt x="647" y="91"/>
                      </a:lnTo>
                      <a:lnTo>
                        <a:pt x="647" y="111"/>
                      </a:lnTo>
                      <a:lnTo>
                        <a:pt x="631" y="140"/>
                      </a:lnTo>
                      <a:lnTo>
                        <a:pt x="627" y="156"/>
                      </a:lnTo>
                      <a:lnTo>
                        <a:pt x="631" y="172"/>
                      </a:lnTo>
                      <a:lnTo>
                        <a:pt x="645" y="188"/>
                      </a:lnTo>
                      <a:lnTo>
                        <a:pt x="661" y="202"/>
                      </a:lnTo>
                      <a:lnTo>
                        <a:pt x="698" y="231"/>
                      </a:lnTo>
                      <a:lnTo>
                        <a:pt x="712" y="249"/>
                      </a:lnTo>
                      <a:lnTo>
                        <a:pt x="728" y="275"/>
                      </a:lnTo>
                      <a:lnTo>
                        <a:pt x="742" y="304"/>
                      </a:lnTo>
                      <a:lnTo>
                        <a:pt x="750" y="332"/>
                      </a:lnTo>
                      <a:lnTo>
                        <a:pt x="730" y="332"/>
                      </a:lnTo>
                      <a:lnTo>
                        <a:pt x="710" y="328"/>
                      </a:lnTo>
                      <a:lnTo>
                        <a:pt x="690" y="326"/>
                      </a:lnTo>
                      <a:lnTo>
                        <a:pt x="670" y="328"/>
                      </a:lnTo>
                      <a:lnTo>
                        <a:pt x="653" y="338"/>
                      </a:lnTo>
                      <a:lnTo>
                        <a:pt x="655" y="397"/>
                      </a:lnTo>
                      <a:lnTo>
                        <a:pt x="653" y="455"/>
                      </a:lnTo>
                      <a:lnTo>
                        <a:pt x="659" y="514"/>
                      </a:lnTo>
                      <a:lnTo>
                        <a:pt x="599" y="566"/>
                      </a:lnTo>
                      <a:lnTo>
                        <a:pt x="589" y="581"/>
                      </a:lnTo>
                      <a:lnTo>
                        <a:pt x="583" y="599"/>
                      </a:lnTo>
                      <a:lnTo>
                        <a:pt x="581" y="619"/>
                      </a:lnTo>
                      <a:lnTo>
                        <a:pt x="581" y="637"/>
                      </a:lnTo>
                      <a:lnTo>
                        <a:pt x="534" y="682"/>
                      </a:lnTo>
                      <a:lnTo>
                        <a:pt x="487" y="724"/>
                      </a:lnTo>
                      <a:lnTo>
                        <a:pt x="473" y="738"/>
                      </a:lnTo>
                      <a:lnTo>
                        <a:pt x="467" y="754"/>
                      </a:lnTo>
                      <a:lnTo>
                        <a:pt x="461" y="773"/>
                      </a:lnTo>
                      <a:lnTo>
                        <a:pt x="459" y="791"/>
                      </a:lnTo>
                      <a:lnTo>
                        <a:pt x="457" y="813"/>
                      </a:lnTo>
                      <a:lnTo>
                        <a:pt x="459" y="835"/>
                      </a:lnTo>
                      <a:lnTo>
                        <a:pt x="463" y="855"/>
                      </a:lnTo>
                      <a:lnTo>
                        <a:pt x="465" y="878"/>
                      </a:lnTo>
                      <a:lnTo>
                        <a:pt x="443" y="886"/>
                      </a:lnTo>
                      <a:lnTo>
                        <a:pt x="394" y="886"/>
                      </a:lnTo>
                      <a:lnTo>
                        <a:pt x="356" y="882"/>
                      </a:lnTo>
                      <a:lnTo>
                        <a:pt x="321" y="868"/>
                      </a:lnTo>
                      <a:lnTo>
                        <a:pt x="287" y="849"/>
                      </a:lnTo>
                      <a:lnTo>
                        <a:pt x="255" y="831"/>
                      </a:lnTo>
                      <a:lnTo>
                        <a:pt x="236" y="817"/>
                      </a:lnTo>
                      <a:lnTo>
                        <a:pt x="220" y="797"/>
                      </a:lnTo>
                      <a:lnTo>
                        <a:pt x="208" y="779"/>
                      </a:lnTo>
                      <a:lnTo>
                        <a:pt x="194" y="760"/>
                      </a:lnTo>
                      <a:lnTo>
                        <a:pt x="170" y="754"/>
                      </a:lnTo>
                      <a:lnTo>
                        <a:pt x="143" y="750"/>
                      </a:lnTo>
                      <a:lnTo>
                        <a:pt x="119" y="742"/>
                      </a:lnTo>
                      <a:lnTo>
                        <a:pt x="113" y="716"/>
                      </a:lnTo>
                      <a:lnTo>
                        <a:pt x="103" y="690"/>
                      </a:lnTo>
                      <a:lnTo>
                        <a:pt x="89" y="680"/>
                      </a:lnTo>
                      <a:lnTo>
                        <a:pt x="73" y="669"/>
                      </a:lnTo>
                      <a:lnTo>
                        <a:pt x="58" y="661"/>
                      </a:lnTo>
                      <a:lnTo>
                        <a:pt x="44" y="649"/>
                      </a:lnTo>
                      <a:lnTo>
                        <a:pt x="34" y="635"/>
                      </a:lnTo>
                      <a:lnTo>
                        <a:pt x="42" y="591"/>
                      </a:lnTo>
                      <a:lnTo>
                        <a:pt x="42" y="568"/>
                      </a:lnTo>
                      <a:lnTo>
                        <a:pt x="32" y="542"/>
                      </a:lnTo>
                      <a:lnTo>
                        <a:pt x="16" y="516"/>
                      </a:lnTo>
                      <a:lnTo>
                        <a:pt x="0" y="492"/>
                      </a:lnTo>
                      <a:lnTo>
                        <a:pt x="16" y="467"/>
                      </a:lnTo>
                      <a:lnTo>
                        <a:pt x="36" y="469"/>
                      </a:lnTo>
                      <a:lnTo>
                        <a:pt x="56" y="463"/>
                      </a:lnTo>
                      <a:lnTo>
                        <a:pt x="75" y="455"/>
                      </a:lnTo>
                      <a:lnTo>
                        <a:pt x="95" y="447"/>
                      </a:lnTo>
                      <a:lnTo>
                        <a:pt x="113" y="443"/>
                      </a:lnTo>
                      <a:lnTo>
                        <a:pt x="131" y="437"/>
                      </a:lnTo>
                      <a:lnTo>
                        <a:pt x="147" y="431"/>
                      </a:lnTo>
                      <a:lnTo>
                        <a:pt x="164" y="419"/>
                      </a:lnTo>
                      <a:lnTo>
                        <a:pt x="178" y="401"/>
                      </a:lnTo>
                      <a:lnTo>
                        <a:pt x="186" y="380"/>
                      </a:lnTo>
                      <a:lnTo>
                        <a:pt x="194" y="358"/>
                      </a:lnTo>
                      <a:lnTo>
                        <a:pt x="202" y="338"/>
                      </a:lnTo>
                      <a:lnTo>
                        <a:pt x="214" y="318"/>
                      </a:lnTo>
                      <a:lnTo>
                        <a:pt x="243" y="314"/>
                      </a:lnTo>
                      <a:lnTo>
                        <a:pt x="269" y="308"/>
                      </a:lnTo>
                      <a:lnTo>
                        <a:pt x="297" y="297"/>
                      </a:lnTo>
                      <a:lnTo>
                        <a:pt x="332" y="269"/>
                      </a:lnTo>
                      <a:lnTo>
                        <a:pt x="360" y="237"/>
                      </a:lnTo>
                      <a:lnTo>
                        <a:pt x="382" y="198"/>
                      </a:lnTo>
                      <a:lnTo>
                        <a:pt x="396" y="178"/>
                      </a:lnTo>
                      <a:lnTo>
                        <a:pt x="415" y="162"/>
                      </a:lnTo>
                      <a:lnTo>
                        <a:pt x="435" y="146"/>
                      </a:lnTo>
                      <a:lnTo>
                        <a:pt x="453" y="130"/>
                      </a:lnTo>
                      <a:lnTo>
                        <a:pt x="463" y="113"/>
                      </a:lnTo>
                      <a:lnTo>
                        <a:pt x="469" y="97"/>
                      </a:lnTo>
                      <a:lnTo>
                        <a:pt x="471" y="77"/>
                      </a:lnTo>
                      <a:lnTo>
                        <a:pt x="467" y="59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1503243" y="2394115"/>
                  <a:ext cx="469783" cy="372387"/>
                </a:xfrm>
                <a:custGeom>
                  <a:avLst/>
                  <a:gdLst/>
                  <a:ahLst/>
                  <a:cxnLst>
                    <a:cxn ang="0">
                      <a:pos x="376" y="4"/>
                    </a:cxn>
                    <a:cxn ang="0">
                      <a:pos x="445" y="37"/>
                    </a:cxn>
                    <a:cxn ang="0">
                      <a:pos x="491" y="71"/>
                    </a:cxn>
                    <a:cxn ang="0">
                      <a:pos x="511" y="130"/>
                    </a:cxn>
                    <a:cxn ang="0">
                      <a:pos x="536" y="213"/>
                    </a:cxn>
                    <a:cxn ang="0">
                      <a:pos x="564" y="245"/>
                    </a:cxn>
                    <a:cxn ang="0">
                      <a:pos x="605" y="259"/>
                    </a:cxn>
                    <a:cxn ang="0">
                      <a:pos x="631" y="281"/>
                    </a:cxn>
                    <a:cxn ang="0">
                      <a:pos x="623" y="300"/>
                    </a:cxn>
                    <a:cxn ang="0">
                      <a:pos x="590" y="324"/>
                    </a:cxn>
                    <a:cxn ang="0">
                      <a:pos x="552" y="338"/>
                    </a:cxn>
                    <a:cxn ang="0">
                      <a:pos x="520" y="362"/>
                    </a:cxn>
                    <a:cxn ang="0">
                      <a:pos x="503" y="393"/>
                    </a:cxn>
                    <a:cxn ang="0">
                      <a:pos x="495" y="427"/>
                    </a:cxn>
                    <a:cxn ang="0">
                      <a:pos x="479" y="455"/>
                    </a:cxn>
                    <a:cxn ang="0">
                      <a:pos x="431" y="482"/>
                    </a:cxn>
                    <a:cxn ang="0">
                      <a:pos x="378" y="488"/>
                    </a:cxn>
                    <a:cxn ang="0">
                      <a:pos x="339" y="457"/>
                    </a:cxn>
                    <a:cxn ang="0">
                      <a:pos x="305" y="439"/>
                    </a:cxn>
                    <a:cxn ang="0">
                      <a:pos x="277" y="451"/>
                    </a:cxn>
                    <a:cxn ang="0">
                      <a:pos x="230" y="480"/>
                    </a:cxn>
                    <a:cxn ang="0">
                      <a:pos x="172" y="498"/>
                    </a:cxn>
                    <a:cxn ang="0">
                      <a:pos x="131" y="480"/>
                    </a:cxn>
                    <a:cxn ang="0">
                      <a:pos x="105" y="437"/>
                    </a:cxn>
                    <a:cxn ang="0">
                      <a:pos x="68" y="403"/>
                    </a:cxn>
                    <a:cxn ang="0">
                      <a:pos x="42" y="358"/>
                    </a:cxn>
                    <a:cxn ang="0">
                      <a:pos x="26" y="310"/>
                    </a:cxn>
                    <a:cxn ang="0">
                      <a:pos x="6" y="263"/>
                    </a:cxn>
                    <a:cxn ang="0">
                      <a:pos x="2" y="213"/>
                    </a:cxn>
                    <a:cxn ang="0">
                      <a:pos x="28" y="162"/>
                    </a:cxn>
                    <a:cxn ang="0">
                      <a:pos x="66" y="116"/>
                    </a:cxn>
                    <a:cxn ang="0">
                      <a:pos x="123" y="93"/>
                    </a:cxn>
                    <a:cxn ang="0">
                      <a:pos x="169" y="89"/>
                    </a:cxn>
                    <a:cxn ang="0">
                      <a:pos x="198" y="101"/>
                    </a:cxn>
                    <a:cxn ang="0">
                      <a:pos x="228" y="112"/>
                    </a:cxn>
                    <a:cxn ang="0">
                      <a:pos x="261" y="101"/>
                    </a:cxn>
                    <a:cxn ang="0">
                      <a:pos x="311" y="69"/>
                    </a:cxn>
                    <a:cxn ang="0">
                      <a:pos x="333" y="27"/>
                    </a:cxn>
                  </a:cxnLst>
                  <a:rect l="0" t="0" r="r" b="b"/>
                  <a:pathLst>
                    <a:path w="631" h="500">
                      <a:moveTo>
                        <a:pt x="337" y="0"/>
                      </a:moveTo>
                      <a:lnTo>
                        <a:pt x="376" y="4"/>
                      </a:lnTo>
                      <a:lnTo>
                        <a:pt x="410" y="19"/>
                      </a:lnTo>
                      <a:lnTo>
                        <a:pt x="445" y="37"/>
                      </a:lnTo>
                      <a:lnTo>
                        <a:pt x="477" y="57"/>
                      </a:lnTo>
                      <a:lnTo>
                        <a:pt x="491" y="71"/>
                      </a:lnTo>
                      <a:lnTo>
                        <a:pt x="499" y="89"/>
                      </a:lnTo>
                      <a:lnTo>
                        <a:pt x="511" y="130"/>
                      </a:lnTo>
                      <a:lnTo>
                        <a:pt x="526" y="170"/>
                      </a:lnTo>
                      <a:lnTo>
                        <a:pt x="536" y="213"/>
                      </a:lnTo>
                      <a:lnTo>
                        <a:pt x="548" y="233"/>
                      </a:lnTo>
                      <a:lnTo>
                        <a:pt x="564" y="245"/>
                      </a:lnTo>
                      <a:lnTo>
                        <a:pt x="584" y="253"/>
                      </a:lnTo>
                      <a:lnTo>
                        <a:pt x="605" y="259"/>
                      </a:lnTo>
                      <a:lnTo>
                        <a:pt x="627" y="261"/>
                      </a:lnTo>
                      <a:lnTo>
                        <a:pt x="631" y="281"/>
                      </a:lnTo>
                      <a:lnTo>
                        <a:pt x="629" y="291"/>
                      </a:lnTo>
                      <a:lnTo>
                        <a:pt x="623" y="300"/>
                      </a:lnTo>
                      <a:lnTo>
                        <a:pt x="609" y="314"/>
                      </a:lnTo>
                      <a:lnTo>
                        <a:pt x="590" y="324"/>
                      </a:lnTo>
                      <a:lnTo>
                        <a:pt x="570" y="332"/>
                      </a:lnTo>
                      <a:lnTo>
                        <a:pt x="552" y="338"/>
                      </a:lnTo>
                      <a:lnTo>
                        <a:pt x="534" y="348"/>
                      </a:lnTo>
                      <a:lnTo>
                        <a:pt x="520" y="362"/>
                      </a:lnTo>
                      <a:lnTo>
                        <a:pt x="509" y="376"/>
                      </a:lnTo>
                      <a:lnTo>
                        <a:pt x="503" y="393"/>
                      </a:lnTo>
                      <a:lnTo>
                        <a:pt x="499" y="411"/>
                      </a:lnTo>
                      <a:lnTo>
                        <a:pt x="495" y="427"/>
                      </a:lnTo>
                      <a:lnTo>
                        <a:pt x="489" y="443"/>
                      </a:lnTo>
                      <a:lnTo>
                        <a:pt x="479" y="455"/>
                      </a:lnTo>
                      <a:lnTo>
                        <a:pt x="463" y="465"/>
                      </a:lnTo>
                      <a:lnTo>
                        <a:pt x="431" y="482"/>
                      </a:lnTo>
                      <a:lnTo>
                        <a:pt x="400" y="500"/>
                      </a:lnTo>
                      <a:lnTo>
                        <a:pt x="378" y="488"/>
                      </a:lnTo>
                      <a:lnTo>
                        <a:pt x="358" y="473"/>
                      </a:lnTo>
                      <a:lnTo>
                        <a:pt x="339" y="457"/>
                      </a:lnTo>
                      <a:lnTo>
                        <a:pt x="319" y="443"/>
                      </a:lnTo>
                      <a:lnTo>
                        <a:pt x="305" y="439"/>
                      </a:lnTo>
                      <a:lnTo>
                        <a:pt x="291" y="443"/>
                      </a:lnTo>
                      <a:lnTo>
                        <a:pt x="277" y="451"/>
                      </a:lnTo>
                      <a:lnTo>
                        <a:pt x="265" y="457"/>
                      </a:lnTo>
                      <a:lnTo>
                        <a:pt x="230" y="480"/>
                      </a:lnTo>
                      <a:lnTo>
                        <a:pt x="194" y="498"/>
                      </a:lnTo>
                      <a:lnTo>
                        <a:pt x="172" y="498"/>
                      </a:lnTo>
                      <a:lnTo>
                        <a:pt x="151" y="490"/>
                      </a:lnTo>
                      <a:lnTo>
                        <a:pt x="131" y="480"/>
                      </a:lnTo>
                      <a:lnTo>
                        <a:pt x="121" y="457"/>
                      </a:lnTo>
                      <a:lnTo>
                        <a:pt x="105" y="437"/>
                      </a:lnTo>
                      <a:lnTo>
                        <a:pt x="87" y="419"/>
                      </a:lnTo>
                      <a:lnTo>
                        <a:pt x="68" y="403"/>
                      </a:lnTo>
                      <a:lnTo>
                        <a:pt x="52" y="382"/>
                      </a:lnTo>
                      <a:lnTo>
                        <a:pt x="42" y="358"/>
                      </a:lnTo>
                      <a:lnTo>
                        <a:pt x="36" y="334"/>
                      </a:lnTo>
                      <a:lnTo>
                        <a:pt x="26" y="310"/>
                      </a:lnTo>
                      <a:lnTo>
                        <a:pt x="16" y="287"/>
                      </a:lnTo>
                      <a:lnTo>
                        <a:pt x="6" y="263"/>
                      </a:lnTo>
                      <a:lnTo>
                        <a:pt x="0" y="239"/>
                      </a:lnTo>
                      <a:lnTo>
                        <a:pt x="2" y="213"/>
                      </a:lnTo>
                      <a:lnTo>
                        <a:pt x="14" y="186"/>
                      </a:lnTo>
                      <a:lnTo>
                        <a:pt x="28" y="162"/>
                      </a:lnTo>
                      <a:lnTo>
                        <a:pt x="44" y="136"/>
                      </a:lnTo>
                      <a:lnTo>
                        <a:pt x="66" y="116"/>
                      </a:lnTo>
                      <a:lnTo>
                        <a:pt x="93" y="101"/>
                      </a:lnTo>
                      <a:lnTo>
                        <a:pt x="123" y="93"/>
                      </a:lnTo>
                      <a:lnTo>
                        <a:pt x="153" y="89"/>
                      </a:lnTo>
                      <a:lnTo>
                        <a:pt x="169" y="89"/>
                      </a:lnTo>
                      <a:lnTo>
                        <a:pt x="184" y="93"/>
                      </a:lnTo>
                      <a:lnTo>
                        <a:pt x="198" y="101"/>
                      </a:lnTo>
                      <a:lnTo>
                        <a:pt x="214" y="110"/>
                      </a:lnTo>
                      <a:lnTo>
                        <a:pt x="228" y="112"/>
                      </a:lnTo>
                      <a:lnTo>
                        <a:pt x="244" y="110"/>
                      </a:lnTo>
                      <a:lnTo>
                        <a:pt x="261" y="101"/>
                      </a:lnTo>
                      <a:lnTo>
                        <a:pt x="291" y="81"/>
                      </a:lnTo>
                      <a:lnTo>
                        <a:pt x="311" y="69"/>
                      </a:lnTo>
                      <a:lnTo>
                        <a:pt x="327" y="53"/>
                      </a:lnTo>
                      <a:lnTo>
                        <a:pt x="333" y="27"/>
                      </a:lnTo>
                      <a:lnTo>
                        <a:pt x="337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b="1" u="sng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66" name="Freeform 49"/>
                <p:cNvSpPr>
                  <a:spLocks/>
                </p:cNvSpPr>
                <p:nvPr/>
              </p:nvSpPr>
              <p:spPr bwMode="auto">
                <a:xfrm>
                  <a:off x="3371207" y="2266013"/>
                  <a:ext cx="763862" cy="543685"/>
                </a:xfrm>
                <a:custGeom>
                  <a:avLst/>
                  <a:gdLst/>
                  <a:ahLst/>
                  <a:cxnLst>
                    <a:cxn ang="0">
                      <a:pos x="119" y="47"/>
                    </a:cxn>
                    <a:cxn ang="0">
                      <a:pos x="200" y="9"/>
                    </a:cxn>
                    <a:cxn ang="0">
                      <a:pos x="277" y="35"/>
                    </a:cxn>
                    <a:cxn ang="0">
                      <a:pos x="336" y="19"/>
                    </a:cxn>
                    <a:cxn ang="0">
                      <a:pos x="415" y="17"/>
                    </a:cxn>
                    <a:cxn ang="0">
                      <a:pos x="494" y="39"/>
                    </a:cxn>
                    <a:cxn ang="0">
                      <a:pos x="524" y="75"/>
                    </a:cxn>
                    <a:cxn ang="0">
                      <a:pos x="558" y="140"/>
                    </a:cxn>
                    <a:cxn ang="0">
                      <a:pos x="645" y="227"/>
                    </a:cxn>
                    <a:cxn ang="0">
                      <a:pos x="698" y="290"/>
                    </a:cxn>
                    <a:cxn ang="0">
                      <a:pos x="771" y="308"/>
                    </a:cxn>
                    <a:cxn ang="0">
                      <a:pos x="807" y="316"/>
                    </a:cxn>
                    <a:cxn ang="0">
                      <a:pos x="807" y="356"/>
                    </a:cxn>
                    <a:cxn ang="0">
                      <a:pos x="874" y="417"/>
                    </a:cxn>
                    <a:cxn ang="0">
                      <a:pos x="983" y="451"/>
                    </a:cxn>
                    <a:cxn ang="0">
                      <a:pos x="1026" y="540"/>
                    </a:cxn>
                    <a:cxn ang="0">
                      <a:pos x="943" y="629"/>
                    </a:cxn>
                    <a:cxn ang="0">
                      <a:pos x="842" y="639"/>
                    </a:cxn>
                    <a:cxn ang="0">
                      <a:pos x="821" y="609"/>
                    </a:cxn>
                    <a:cxn ang="0">
                      <a:pos x="805" y="559"/>
                    </a:cxn>
                    <a:cxn ang="0">
                      <a:pos x="765" y="563"/>
                    </a:cxn>
                    <a:cxn ang="0">
                      <a:pos x="718" y="522"/>
                    </a:cxn>
                    <a:cxn ang="0">
                      <a:pos x="674" y="457"/>
                    </a:cxn>
                    <a:cxn ang="0">
                      <a:pos x="603" y="391"/>
                    </a:cxn>
                    <a:cxn ang="0">
                      <a:pos x="546" y="407"/>
                    </a:cxn>
                    <a:cxn ang="0">
                      <a:pos x="514" y="457"/>
                    </a:cxn>
                    <a:cxn ang="0">
                      <a:pos x="502" y="557"/>
                    </a:cxn>
                    <a:cxn ang="0">
                      <a:pos x="473" y="652"/>
                    </a:cxn>
                    <a:cxn ang="0">
                      <a:pos x="455" y="718"/>
                    </a:cxn>
                    <a:cxn ang="0">
                      <a:pos x="392" y="728"/>
                    </a:cxn>
                    <a:cxn ang="0">
                      <a:pos x="348" y="692"/>
                    </a:cxn>
                    <a:cxn ang="0">
                      <a:pos x="409" y="603"/>
                    </a:cxn>
                    <a:cxn ang="0">
                      <a:pos x="406" y="538"/>
                    </a:cxn>
                    <a:cxn ang="0">
                      <a:pos x="374" y="504"/>
                    </a:cxn>
                    <a:cxn ang="0">
                      <a:pos x="392" y="459"/>
                    </a:cxn>
                    <a:cxn ang="0">
                      <a:pos x="374" y="415"/>
                    </a:cxn>
                    <a:cxn ang="0">
                      <a:pos x="431" y="387"/>
                    </a:cxn>
                    <a:cxn ang="0">
                      <a:pos x="483" y="328"/>
                    </a:cxn>
                    <a:cxn ang="0">
                      <a:pos x="396" y="235"/>
                    </a:cxn>
                    <a:cxn ang="0">
                      <a:pos x="293" y="201"/>
                    </a:cxn>
                    <a:cxn ang="0">
                      <a:pos x="247" y="215"/>
                    </a:cxn>
                    <a:cxn ang="0">
                      <a:pos x="83" y="201"/>
                    </a:cxn>
                    <a:cxn ang="0">
                      <a:pos x="24" y="122"/>
                    </a:cxn>
                    <a:cxn ang="0">
                      <a:pos x="14" y="51"/>
                    </a:cxn>
                    <a:cxn ang="0">
                      <a:pos x="65" y="59"/>
                    </a:cxn>
                  </a:cxnLst>
                  <a:rect l="0" t="0" r="r" b="b"/>
                  <a:pathLst>
                    <a:path w="1026" h="730">
                      <a:moveTo>
                        <a:pt x="81" y="59"/>
                      </a:moveTo>
                      <a:lnTo>
                        <a:pt x="101" y="57"/>
                      </a:lnTo>
                      <a:lnTo>
                        <a:pt x="119" y="47"/>
                      </a:lnTo>
                      <a:lnTo>
                        <a:pt x="135" y="33"/>
                      </a:lnTo>
                      <a:lnTo>
                        <a:pt x="160" y="0"/>
                      </a:lnTo>
                      <a:lnTo>
                        <a:pt x="200" y="9"/>
                      </a:lnTo>
                      <a:lnTo>
                        <a:pt x="239" y="0"/>
                      </a:lnTo>
                      <a:lnTo>
                        <a:pt x="259" y="17"/>
                      </a:lnTo>
                      <a:lnTo>
                        <a:pt x="277" y="35"/>
                      </a:lnTo>
                      <a:lnTo>
                        <a:pt x="299" y="35"/>
                      </a:lnTo>
                      <a:lnTo>
                        <a:pt x="317" y="29"/>
                      </a:lnTo>
                      <a:lnTo>
                        <a:pt x="336" y="19"/>
                      </a:lnTo>
                      <a:lnTo>
                        <a:pt x="352" y="9"/>
                      </a:lnTo>
                      <a:lnTo>
                        <a:pt x="382" y="13"/>
                      </a:lnTo>
                      <a:lnTo>
                        <a:pt x="415" y="17"/>
                      </a:lnTo>
                      <a:lnTo>
                        <a:pt x="445" y="21"/>
                      </a:lnTo>
                      <a:lnTo>
                        <a:pt x="475" y="31"/>
                      </a:lnTo>
                      <a:lnTo>
                        <a:pt x="494" y="39"/>
                      </a:lnTo>
                      <a:lnTo>
                        <a:pt x="510" y="47"/>
                      </a:lnTo>
                      <a:lnTo>
                        <a:pt x="524" y="59"/>
                      </a:lnTo>
                      <a:lnTo>
                        <a:pt x="524" y="75"/>
                      </a:lnTo>
                      <a:lnTo>
                        <a:pt x="526" y="91"/>
                      </a:lnTo>
                      <a:lnTo>
                        <a:pt x="534" y="108"/>
                      </a:lnTo>
                      <a:lnTo>
                        <a:pt x="558" y="140"/>
                      </a:lnTo>
                      <a:lnTo>
                        <a:pt x="585" y="170"/>
                      </a:lnTo>
                      <a:lnTo>
                        <a:pt x="613" y="201"/>
                      </a:lnTo>
                      <a:lnTo>
                        <a:pt x="645" y="227"/>
                      </a:lnTo>
                      <a:lnTo>
                        <a:pt x="680" y="247"/>
                      </a:lnTo>
                      <a:lnTo>
                        <a:pt x="680" y="271"/>
                      </a:lnTo>
                      <a:lnTo>
                        <a:pt x="698" y="290"/>
                      </a:lnTo>
                      <a:lnTo>
                        <a:pt x="718" y="304"/>
                      </a:lnTo>
                      <a:lnTo>
                        <a:pt x="742" y="314"/>
                      </a:lnTo>
                      <a:lnTo>
                        <a:pt x="771" y="308"/>
                      </a:lnTo>
                      <a:lnTo>
                        <a:pt x="801" y="306"/>
                      </a:lnTo>
                      <a:lnTo>
                        <a:pt x="803" y="312"/>
                      </a:lnTo>
                      <a:lnTo>
                        <a:pt x="807" y="316"/>
                      </a:lnTo>
                      <a:lnTo>
                        <a:pt x="811" y="322"/>
                      </a:lnTo>
                      <a:lnTo>
                        <a:pt x="813" y="328"/>
                      </a:lnTo>
                      <a:lnTo>
                        <a:pt x="807" y="356"/>
                      </a:lnTo>
                      <a:lnTo>
                        <a:pt x="805" y="385"/>
                      </a:lnTo>
                      <a:lnTo>
                        <a:pt x="838" y="403"/>
                      </a:lnTo>
                      <a:lnTo>
                        <a:pt x="874" y="417"/>
                      </a:lnTo>
                      <a:lnTo>
                        <a:pt x="910" y="425"/>
                      </a:lnTo>
                      <a:lnTo>
                        <a:pt x="949" y="437"/>
                      </a:lnTo>
                      <a:lnTo>
                        <a:pt x="983" y="451"/>
                      </a:lnTo>
                      <a:lnTo>
                        <a:pt x="999" y="480"/>
                      </a:lnTo>
                      <a:lnTo>
                        <a:pt x="1012" y="510"/>
                      </a:lnTo>
                      <a:lnTo>
                        <a:pt x="1026" y="540"/>
                      </a:lnTo>
                      <a:lnTo>
                        <a:pt x="1016" y="557"/>
                      </a:lnTo>
                      <a:lnTo>
                        <a:pt x="1003" y="573"/>
                      </a:lnTo>
                      <a:lnTo>
                        <a:pt x="943" y="629"/>
                      </a:lnTo>
                      <a:lnTo>
                        <a:pt x="908" y="629"/>
                      </a:lnTo>
                      <a:lnTo>
                        <a:pt x="874" y="631"/>
                      </a:lnTo>
                      <a:lnTo>
                        <a:pt x="842" y="639"/>
                      </a:lnTo>
                      <a:lnTo>
                        <a:pt x="829" y="633"/>
                      </a:lnTo>
                      <a:lnTo>
                        <a:pt x="823" y="621"/>
                      </a:lnTo>
                      <a:lnTo>
                        <a:pt x="821" y="609"/>
                      </a:lnTo>
                      <a:lnTo>
                        <a:pt x="821" y="579"/>
                      </a:lnTo>
                      <a:lnTo>
                        <a:pt x="817" y="567"/>
                      </a:lnTo>
                      <a:lnTo>
                        <a:pt x="805" y="559"/>
                      </a:lnTo>
                      <a:lnTo>
                        <a:pt x="793" y="557"/>
                      </a:lnTo>
                      <a:lnTo>
                        <a:pt x="779" y="559"/>
                      </a:lnTo>
                      <a:lnTo>
                        <a:pt x="765" y="563"/>
                      </a:lnTo>
                      <a:lnTo>
                        <a:pt x="750" y="565"/>
                      </a:lnTo>
                      <a:lnTo>
                        <a:pt x="736" y="542"/>
                      </a:lnTo>
                      <a:lnTo>
                        <a:pt x="718" y="522"/>
                      </a:lnTo>
                      <a:lnTo>
                        <a:pt x="700" y="504"/>
                      </a:lnTo>
                      <a:lnTo>
                        <a:pt x="684" y="482"/>
                      </a:lnTo>
                      <a:lnTo>
                        <a:pt x="674" y="457"/>
                      </a:lnTo>
                      <a:lnTo>
                        <a:pt x="657" y="429"/>
                      </a:lnTo>
                      <a:lnTo>
                        <a:pt x="631" y="407"/>
                      </a:lnTo>
                      <a:lnTo>
                        <a:pt x="603" y="391"/>
                      </a:lnTo>
                      <a:lnTo>
                        <a:pt x="583" y="389"/>
                      </a:lnTo>
                      <a:lnTo>
                        <a:pt x="562" y="395"/>
                      </a:lnTo>
                      <a:lnTo>
                        <a:pt x="546" y="407"/>
                      </a:lnTo>
                      <a:lnTo>
                        <a:pt x="528" y="419"/>
                      </a:lnTo>
                      <a:lnTo>
                        <a:pt x="512" y="431"/>
                      </a:lnTo>
                      <a:lnTo>
                        <a:pt x="514" y="457"/>
                      </a:lnTo>
                      <a:lnTo>
                        <a:pt x="518" y="480"/>
                      </a:lnTo>
                      <a:lnTo>
                        <a:pt x="532" y="502"/>
                      </a:lnTo>
                      <a:lnTo>
                        <a:pt x="502" y="557"/>
                      </a:lnTo>
                      <a:lnTo>
                        <a:pt x="465" y="607"/>
                      </a:lnTo>
                      <a:lnTo>
                        <a:pt x="473" y="629"/>
                      </a:lnTo>
                      <a:lnTo>
                        <a:pt x="473" y="652"/>
                      </a:lnTo>
                      <a:lnTo>
                        <a:pt x="467" y="674"/>
                      </a:lnTo>
                      <a:lnTo>
                        <a:pt x="459" y="696"/>
                      </a:lnTo>
                      <a:lnTo>
                        <a:pt x="455" y="718"/>
                      </a:lnTo>
                      <a:lnTo>
                        <a:pt x="437" y="726"/>
                      </a:lnTo>
                      <a:lnTo>
                        <a:pt x="415" y="730"/>
                      </a:lnTo>
                      <a:lnTo>
                        <a:pt x="392" y="728"/>
                      </a:lnTo>
                      <a:lnTo>
                        <a:pt x="374" y="722"/>
                      </a:lnTo>
                      <a:lnTo>
                        <a:pt x="358" y="710"/>
                      </a:lnTo>
                      <a:lnTo>
                        <a:pt x="348" y="692"/>
                      </a:lnTo>
                      <a:lnTo>
                        <a:pt x="372" y="664"/>
                      </a:lnTo>
                      <a:lnTo>
                        <a:pt x="392" y="635"/>
                      </a:lnTo>
                      <a:lnTo>
                        <a:pt x="409" y="603"/>
                      </a:lnTo>
                      <a:lnTo>
                        <a:pt x="417" y="567"/>
                      </a:lnTo>
                      <a:lnTo>
                        <a:pt x="415" y="550"/>
                      </a:lnTo>
                      <a:lnTo>
                        <a:pt x="406" y="538"/>
                      </a:lnTo>
                      <a:lnTo>
                        <a:pt x="396" y="526"/>
                      </a:lnTo>
                      <a:lnTo>
                        <a:pt x="384" y="516"/>
                      </a:lnTo>
                      <a:lnTo>
                        <a:pt x="374" y="504"/>
                      </a:lnTo>
                      <a:lnTo>
                        <a:pt x="374" y="488"/>
                      </a:lnTo>
                      <a:lnTo>
                        <a:pt x="382" y="474"/>
                      </a:lnTo>
                      <a:lnTo>
                        <a:pt x="392" y="459"/>
                      </a:lnTo>
                      <a:lnTo>
                        <a:pt x="386" y="445"/>
                      </a:lnTo>
                      <a:lnTo>
                        <a:pt x="378" y="431"/>
                      </a:lnTo>
                      <a:lnTo>
                        <a:pt x="374" y="415"/>
                      </a:lnTo>
                      <a:lnTo>
                        <a:pt x="378" y="403"/>
                      </a:lnTo>
                      <a:lnTo>
                        <a:pt x="404" y="397"/>
                      </a:lnTo>
                      <a:lnTo>
                        <a:pt x="431" y="387"/>
                      </a:lnTo>
                      <a:lnTo>
                        <a:pt x="453" y="370"/>
                      </a:lnTo>
                      <a:lnTo>
                        <a:pt x="471" y="352"/>
                      </a:lnTo>
                      <a:lnTo>
                        <a:pt x="483" y="328"/>
                      </a:lnTo>
                      <a:lnTo>
                        <a:pt x="459" y="294"/>
                      </a:lnTo>
                      <a:lnTo>
                        <a:pt x="429" y="261"/>
                      </a:lnTo>
                      <a:lnTo>
                        <a:pt x="396" y="235"/>
                      </a:lnTo>
                      <a:lnTo>
                        <a:pt x="376" y="223"/>
                      </a:lnTo>
                      <a:lnTo>
                        <a:pt x="309" y="205"/>
                      </a:lnTo>
                      <a:lnTo>
                        <a:pt x="293" y="201"/>
                      </a:lnTo>
                      <a:lnTo>
                        <a:pt x="279" y="205"/>
                      </a:lnTo>
                      <a:lnTo>
                        <a:pt x="263" y="211"/>
                      </a:lnTo>
                      <a:lnTo>
                        <a:pt x="247" y="215"/>
                      </a:lnTo>
                      <a:lnTo>
                        <a:pt x="180" y="219"/>
                      </a:lnTo>
                      <a:lnTo>
                        <a:pt x="113" y="217"/>
                      </a:lnTo>
                      <a:lnTo>
                        <a:pt x="83" y="201"/>
                      </a:lnTo>
                      <a:lnTo>
                        <a:pt x="58" y="178"/>
                      </a:lnTo>
                      <a:lnTo>
                        <a:pt x="40" y="152"/>
                      </a:lnTo>
                      <a:lnTo>
                        <a:pt x="24" y="122"/>
                      </a:lnTo>
                      <a:lnTo>
                        <a:pt x="12" y="89"/>
                      </a:lnTo>
                      <a:lnTo>
                        <a:pt x="0" y="59"/>
                      </a:lnTo>
                      <a:lnTo>
                        <a:pt x="14" y="51"/>
                      </a:lnTo>
                      <a:lnTo>
                        <a:pt x="30" y="51"/>
                      </a:lnTo>
                      <a:lnTo>
                        <a:pt x="46" y="55"/>
                      </a:lnTo>
                      <a:lnTo>
                        <a:pt x="65" y="59"/>
                      </a:lnTo>
                      <a:lnTo>
                        <a:pt x="81" y="59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67" name="Freeform 50"/>
                <p:cNvSpPr>
                  <a:spLocks/>
                </p:cNvSpPr>
                <p:nvPr/>
              </p:nvSpPr>
              <p:spPr bwMode="auto">
                <a:xfrm>
                  <a:off x="900194" y="2302507"/>
                  <a:ext cx="606027" cy="477400"/>
                </a:xfrm>
                <a:custGeom>
                  <a:avLst/>
                  <a:gdLst/>
                  <a:ahLst/>
                  <a:cxnLst>
                    <a:cxn ang="0">
                      <a:pos x="504" y="10"/>
                    </a:cxn>
                    <a:cxn ang="0">
                      <a:pos x="550" y="0"/>
                    </a:cxn>
                    <a:cxn ang="0">
                      <a:pos x="585" y="6"/>
                    </a:cxn>
                    <a:cxn ang="0">
                      <a:pos x="646" y="49"/>
                    </a:cxn>
                    <a:cxn ang="0">
                      <a:pos x="700" y="97"/>
                    </a:cxn>
                    <a:cxn ang="0">
                      <a:pos x="737" y="166"/>
                    </a:cxn>
                    <a:cxn ang="0">
                      <a:pos x="787" y="192"/>
                    </a:cxn>
                    <a:cxn ang="0">
                      <a:pos x="812" y="233"/>
                    </a:cxn>
                    <a:cxn ang="0">
                      <a:pos x="803" y="271"/>
                    </a:cxn>
                    <a:cxn ang="0">
                      <a:pos x="783" y="305"/>
                    </a:cxn>
                    <a:cxn ang="0">
                      <a:pos x="771" y="344"/>
                    </a:cxn>
                    <a:cxn ang="0">
                      <a:pos x="777" y="390"/>
                    </a:cxn>
                    <a:cxn ang="0">
                      <a:pos x="801" y="433"/>
                    </a:cxn>
                    <a:cxn ang="0">
                      <a:pos x="805" y="461"/>
                    </a:cxn>
                    <a:cxn ang="0">
                      <a:pos x="765" y="501"/>
                    </a:cxn>
                    <a:cxn ang="0">
                      <a:pos x="727" y="536"/>
                    </a:cxn>
                    <a:cxn ang="0">
                      <a:pos x="710" y="538"/>
                    </a:cxn>
                    <a:cxn ang="0">
                      <a:pos x="686" y="503"/>
                    </a:cxn>
                    <a:cxn ang="0">
                      <a:pos x="666" y="487"/>
                    </a:cxn>
                    <a:cxn ang="0">
                      <a:pos x="640" y="495"/>
                    </a:cxn>
                    <a:cxn ang="0">
                      <a:pos x="619" y="536"/>
                    </a:cxn>
                    <a:cxn ang="0">
                      <a:pos x="595" y="550"/>
                    </a:cxn>
                    <a:cxn ang="0">
                      <a:pos x="567" y="534"/>
                    </a:cxn>
                    <a:cxn ang="0">
                      <a:pos x="522" y="493"/>
                    </a:cxn>
                    <a:cxn ang="0">
                      <a:pos x="478" y="481"/>
                    </a:cxn>
                    <a:cxn ang="0">
                      <a:pos x="429" y="493"/>
                    </a:cxn>
                    <a:cxn ang="0">
                      <a:pos x="387" y="520"/>
                    </a:cxn>
                    <a:cxn ang="0">
                      <a:pos x="350" y="598"/>
                    </a:cxn>
                    <a:cxn ang="0">
                      <a:pos x="283" y="641"/>
                    </a:cxn>
                    <a:cxn ang="0">
                      <a:pos x="251" y="601"/>
                    </a:cxn>
                    <a:cxn ang="0">
                      <a:pos x="229" y="552"/>
                    </a:cxn>
                    <a:cxn ang="0">
                      <a:pos x="233" y="516"/>
                    </a:cxn>
                    <a:cxn ang="0">
                      <a:pos x="158" y="451"/>
                    </a:cxn>
                    <a:cxn ang="0">
                      <a:pos x="87" y="384"/>
                    </a:cxn>
                    <a:cxn ang="0">
                      <a:pos x="77" y="360"/>
                    </a:cxn>
                    <a:cxn ang="0">
                      <a:pos x="69" y="334"/>
                    </a:cxn>
                    <a:cxn ang="0">
                      <a:pos x="41" y="315"/>
                    </a:cxn>
                    <a:cxn ang="0">
                      <a:pos x="2" y="305"/>
                    </a:cxn>
                    <a:cxn ang="0">
                      <a:pos x="0" y="275"/>
                    </a:cxn>
                    <a:cxn ang="0">
                      <a:pos x="16" y="251"/>
                    </a:cxn>
                    <a:cxn ang="0">
                      <a:pos x="75" y="251"/>
                    </a:cxn>
                    <a:cxn ang="0">
                      <a:pos x="132" y="245"/>
                    </a:cxn>
                    <a:cxn ang="0">
                      <a:pos x="164" y="224"/>
                    </a:cxn>
                    <a:cxn ang="0">
                      <a:pos x="182" y="208"/>
                    </a:cxn>
                    <a:cxn ang="0">
                      <a:pos x="180" y="184"/>
                    </a:cxn>
                    <a:cxn ang="0">
                      <a:pos x="200" y="170"/>
                    </a:cxn>
                    <a:cxn ang="0">
                      <a:pos x="318" y="176"/>
                    </a:cxn>
                    <a:cxn ang="0">
                      <a:pos x="338" y="178"/>
                    </a:cxn>
                    <a:cxn ang="0">
                      <a:pos x="356" y="172"/>
                    </a:cxn>
                    <a:cxn ang="0">
                      <a:pos x="358" y="148"/>
                    </a:cxn>
                    <a:cxn ang="0">
                      <a:pos x="356" y="117"/>
                    </a:cxn>
                    <a:cxn ang="0">
                      <a:pos x="383" y="101"/>
                    </a:cxn>
                    <a:cxn ang="0">
                      <a:pos x="409" y="89"/>
                    </a:cxn>
                  </a:cxnLst>
                  <a:rect l="0" t="0" r="r" b="b"/>
                  <a:pathLst>
                    <a:path w="814" h="641">
                      <a:moveTo>
                        <a:pt x="476" y="22"/>
                      </a:moveTo>
                      <a:lnTo>
                        <a:pt x="504" y="10"/>
                      </a:lnTo>
                      <a:lnTo>
                        <a:pt x="532" y="2"/>
                      </a:lnTo>
                      <a:lnTo>
                        <a:pt x="550" y="0"/>
                      </a:lnTo>
                      <a:lnTo>
                        <a:pt x="569" y="0"/>
                      </a:lnTo>
                      <a:lnTo>
                        <a:pt x="585" y="6"/>
                      </a:lnTo>
                      <a:lnTo>
                        <a:pt x="617" y="24"/>
                      </a:lnTo>
                      <a:lnTo>
                        <a:pt x="646" y="49"/>
                      </a:lnTo>
                      <a:lnTo>
                        <a:pt x="672" y="73"/>
                      </a:lnTo>
                      <a:lnTo>
                        <a:pt x="700" y="97"/>
                      </a:lnTo>
                      <a:lnTo>
                        <a:pt x="712" y="111"/>
                      </a:lnTo>
                      <a:lnTo>
                        <a:pt x="737" y="166"/>
                      </a:lnTo>
                      <a:lnTo>
                        <a:pt x="761" y="178"/>
                      </a:lnTo>
                      <a:lnTo>
                        <a:pt x="787" y="192"/>
                      </a:lnTo>
                      <a:lnTo>
                        <a:pt x="801" y="210"/>
                      </a:lnTo>
                      <a:lnTo>
                        <a:pt x="812" y="233"/>
                      </a:lnTo>
                      <a:lnTo>
                        <a:pt x="812" y="253"/>
                      </a:lnTo>
                      <a:lnTo>
                        <a:pt x="803" y="271"/>
                      </a:lnTo>
                      <a:lnTo>
                        <a:pt x="793" y="287"/>
                      </a:lnTo>
                      <a:lnTo>
                        <a:pt x="783" y="305"/>
                      </a:lnTo>
                      <a:lnTo>
                        <a:pt x="775" y="324"/>
                      </a:lnTo>
                      <a:lnTo>
                        <a:pt x="771" y="344"/>
                      </a:lnTo>
                      <a:lnTo>
                        <a:pt x="771" y="368"/>
                      </a:lnTo>
                      <a:lnTo>
                        <a:pt x="777" y="390"/>
                      </a:lnTo>
                      <a:lnTo>
                        <a:pt x="787" y="412"/>
                      </a:lnTo>
                      <a:lnTo>
                        <a:pt x="801" y="433"/>
                      </a:lnTo>
                      <a:lnTo>
                        <a:pt x="814" y="453"/>
                      </a:lnTo>
                      <a:lnTo>
                        <a:pt x="805" y="461"/>
                      </a:lnTo>
                      <a:lnTo>
                        <a:pt x="797" y="471"/>
                      </a:lnTo>
                      <a:lnTo>
                        <a:pt x="765" y="501"/>
                      </a:lnTo>
                      <a:lnTo>
                        <a:pt x="731" y="534"/>
                      </a:lnTo>
                      <a:lnTo>
                        <a:pt x="727" y="536"/>
                      </a:lnTo>
                      <a:lnTo>
                        <a:pt x="720" y="538"/>
                      </a:lnTo>
                      <a:lnTo>
                        <a:pt x="710" y="538"/>
                      </a:lnTo>
                      <a:lnTo>
                        <a:pt x="702" y="528"/>
                      </a:lnTo>
                      <a:lnTo>
                        <a:pt x="686" y="503"/>
                      </a:lnTo>
                      <a:lnTo>
                        <a:pt x="678" y="493"/>
                      </a:lnTo>
                      <a:lnTo>
                        <a:pt x="666" y="487"/>
                      </a:lnTo>
                      <a:lnTo>
                        <a:pt x="652" y="487"/>
                      </a:lnTo>
                      <a:lnTo>
                        <a:pt x="640" y="495"/>
                      </a:lnTo>
                      <a:lnTo>
                        <a:pt x="631" y="508"/>
                      </a:lnTo>
                      <a:lnTo>
                        <a:pt x="619" y="536"/>
                      </a:lnTo>
                      <a:lnTo>
                        <a:pt x="611" y="548"/>
                      </a:lnTo>
                      <a:lnTo>
                        <a:pt x="595" y="550"/>
                      </a:lnTo>
                      <a:lnTo>
                        <a:pt x="579" y="544"/>
                      </a:lnTo>
                      <a:lnTo>
                        <a:pt x="567" y="534"/>
                      </a:lnTo>
                      <a:lnTo>
                        <a:pt x="542" y="510"/>
                      </a:lnTo>
                      <a:lnTo>
                        <a:pt x="522" y="493"/>
                      </a:lnTo>
                      <a:lnTo>
                        <a:pt x="500" y="483"/>
                      </a:lnTo>
                      <a:lnTo>
                        <a:pt x="478" y="481"/>
                      </a:lnTo>
                      <a:lnTo>
                        <a:pt x="451" y="485"/>
                      </a:lnTo>
                      <a:lnTo>
                        <a:pt x="429" y="493"/>
                      </a:lnTo>
                      <a:lnTo>
                        <a:pt x="407" y="505"/>
                      </a:lnTo>
                      <a:lnTo>
                        <a:pt x="387" y="520"/>
                      </a:lnTo>
                      <a:lnTo>
                        <a:pt x="368" y="558"/>
                      </a:lnTo>
                      <a:lnTo>
                        <a:pt x="350" y="598"/>
                      </a:lnTo>
                      <a:lnTo>
                        <a:pt x="332" y="637"/>
                      </a:lnTo>
                      <a:lnTo>
                        <a:pt x="283" y="641"/>
                      </a:lnTo>
                      <a:lnTo>
                        <a:pt x="265" y="623"/>
                      </a:lnTo>
                      <a:lnTo>
                        <a:pt x="251" y="601"/>
                      </a:lnTo>
                      <a:lnTo>
                        <a:pt x="239" y="576"/>
                      </a:lnTo>
                      <a:lnTo>
                        <a:pt x="229" y="552"/>
                      </a:lnTo>
                      <a:lnTo>
                        <a:pt x="225" y="540"/>
                      </a:lnTo>
                      <a:lnTo>
                        <a:pt x="233" y="516"/>
                      </a:lnTo>
                      <a:lnTo>
                        <a:pt x="196" y="481"/>
                      </a:lnTo>
                      <a:lnTo>
                        <a:pt x="158" y="451"/>
                      </a:lnTo>
                      <a:lnTo>
                        <a:pt x="121" y="421"/>
                      </a:lnTo>
                      <a:lnTo>
                        <a:pt x="87" y="384"/>
                      </a:lnTo>
                      <a:lnTo>
                        <a:pt x="81" y="372"/>
                      </a:lnTo>
                      <a:lnTo>
                        <a:pt x="77" y="360"/>
                      </a:lnTo>
                      <a:lnTo>
                        <a:pt x="73" y="346"/>
                      </a:lnTo>
                      <a:lnTo>
                        <a:pt x="69" y="334"/>
                      </a:lnTo>
                      <a:lnTo>
                        <a:pt x="59" y="324"/>
                      </a:lnTo>
                      <a:lnTo>
                        <a:pt x="41" y="315"/>
                      </a:lnTo>
                      <a:lnTo>
                        <a:pt x="20" y="311"/>
                      </a:lnTo>
                      <a:lnTo>
                        <a:pt x="2" y="305"/>
                      </a:lnTo>
                      <a:lnTo>
                        <a:pt x="0" y="289"/>
                      </a:lnTo>
                      <a:lnTo>
                        <a:pt x="0" y="275"/>
                      </a:lnTo>
                      <a:lnTo>
                        <a:pt x="6" y="261"/>
                      </a:lnTo>
                      <a:lnTo>
                        <a:pt x="16" y="251"/>
                      </a:lnTo>
                      <a:lnTo>
                        <a:pt x="45" y="249"/>
                      </a:lnTo>
                      <a:lnTo>
                        <a:pt x="75" y="251"/>
                      </a:lnTo>
                      <a:lnTo>
                        <a:pt x="103" y="251"/>
                      </a:lnTo>
                      <a:lnTo>
                        <a:pt x="132" y="245"/>
                      </a:lnTo>
                      <a:lnTo>
                        <a:pt x="156" y="231"/>
                      </a:lnTo>
                      <a:lnTo>
                        <a:pt x="164" y="224"/>
                      </a:lnTo>
                      <a:lnTo>
                        <a:pt x="174" y="216"/>
                      </a:lnTo>
                      <a:lnTo>
                        <a:pt x="182" y="208"/>
                      </a:lnTo>
                      <a:lnTo>
                        <a:pt x="180" y="202"/>
                      </a:lnTo>
                      <a:lnTo>
                        <a:pt x="180" y="184"/>
                      </a:lnTo>
                      <a:lnTo>
                        <a:pt x="190" y="176"/>
                      </a:lnTo>
                      <a:lnTo>
                        <a:pt x="200" y="170"/>
                      </a:lnTo>
                      <a:lnTo>
                        <a:pt x="259" y="170"/>
                      </a:lnTo>
                      <a:lnTo>
                        <a:pt x="318" y="176"/>
                      </a:lnTo>
                      <a:lnTo>
                        <a:pt x="328" y="176"/>
                      </a:lnTo>
                      <a:lnTo>
                        <a:pt x="338" y="178"/>
                      </a:lnTo>
                      <a:lnTo>
                        <a:pt x="348" y="176"/>
                      </a:lnTo>
                      <a:lnTo>
                        <a:pt x="356" y="172"/>
                      </a:lnTo>
                      <a:lnTo>
                        <a:pt x="362" y="164"/>
                      </a:lnTo>
                      <a:lnTo>
                        <a:pt x="358" y="148"/>
                      </a:lnTo>
                      <a:lnTo>
                        <a:pt x="356" y="133"/>
                      </a:lnTo>
                      <a:lnTo>
                        <a:pt x="356" y="117"/>
                      </a:lnTo>
                      <a:lnTo>
                        <a:pt x="368" y="107"/>
                      </a:lnTo>
                      <a:lnTo>
                        <a:pt x="383" y="101"/>
                      </a:lnTo>
                      <a:lnTo>
                        <a:pt x="397" y="97"/>
                      </a:lnTo>
                      <a:lnTo>
                        <a:pt x="409" y="89"/>
                      </a:lnTo>
                      <a:lnTo>
                        <a:pt x="476" y="22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</a:t>
                  </a:r>
                </a:p>
              </p:txBody>
            </p:sp>
            <p:sp>
              <p:nvSpPr>
                <p:cNvPr id="68" name="Freeform 53"/>
                <p:cNvSpPr>
                  <a:spLocks/>
                </p:cNvSpPr>
                <p:nvPr/>
              </p:nvSpPr>
              <p:spPr bwMode="auto">
                <a:xfrm>
                  <a:off x="2607345" y="2597438"/>
                  <a:ext cx="635807" cy="639016"/>
                </a:xfrm>
                <a:custGeom>
                  <a:avLst/>
                  <a:gdLst/>
                  <a:ahLst/>
                  <a:cxnLst>
                    <a:cxn ang="0">
                      <a:pos x="702" y="25"/>
                    </a:cxn>
                    <a:cxn ang="0">
                      <a:pos x="722" y="2"/>
                    </a:cxn>
                    <a:cxn ang="0">
                      <a:pos x="744" y="8"/>
                    </a:cxn>
                    <a:cxn ang="0">
                      <a:pos x="744" y="29"/>
                    </a:cxn>
                    <a:cxn ang="0">
                      <a:pos x="738" y="51"/>
                    </a:cxn>
                    <a:cxn ang="0">
                      <a:pos x="765" y="91"/>
                    </a:cxn>
                    <a:cxn ang="0">
                      <a:pos x="773" y="144"/>
                    </a:cxn>
                    <a:cxn ang="0">
                      <a:pos x="789" y="188"/>
                    </a:cxn>
                    <a:cxn ang="0">
                      <a:pos x="854" y="223"/>
                    </a:cxn>
                    <a:cxn ang="0">
                      <a:pos x="840" y="251"/>
                    </a:cxn>
                    <a:cxn ang="0">
                      <a:pos x="813" y="267"/>
                    </a:cxn>
                    <a:cxn ang="0">
                      <a:pos x="755" y="330"/>
                    </a:cxn>
                    <a:cxn ang="0">
                      <a:pos x="736" y="413"/>
                    </a:cxn>
                    <a:cxn ang="0">
                      <a:pos x="692" y="465"/>
                    </a:cxn>
                    <a:cxn ang="0">
                      <a:pos x="690" y="506"/>
                    </a:cxn>
                    <a:cxn ang="0">
                      <a:pos x="702" y="536"/>
                    </a:cxn>
                    <a:cxn ang="0">
                      <a:pos x="694" y="564"/>
                    </a:cxn>
                    <a:cxn ang="0">
                      <a:pos x="666" y="573"/>
                    </a:cxn>
                    <a:cxn ang="0">
                      <a:pos x="655" y="542"/>
                    </a:cxn>
                    <a:cxn ang="0">
                      <a:pos x="641" y="514"/>
                    </a:cxn>
                    <a:cxn ang="0">
                      <a:pos x="619" y="477"/>
                    </a:cxn>
                    <a:cxn ang="0">
                      <a:pos x="601" y="441"/>
                    </a:cxn>
                    <a:cxn ang="0">
                      <a:pos x="574" y="419"/>
                    </a:cxn>
                    <a:cxn ang="0">
                      <a:pos x="546" y="415"/>
                    </a:cxn>
                    <a:cxn ang="0">
                      <a:pos x="506" y="439"/>
                    </a:cxn>
                    <a:cxn ang="0">
                      <a:pos x="473" y="484"/>
                    </a:cxn>
                    <a:cxn ang="0">
                      <a:pos x="425" y="518"/>
                    </a:cxn>
                    <a:cxn ang="0">
                      <a:pos x="398" y="558"/>
                    </a:cxn>
                    <a:cxn ang="0">
                      <a:pos x="368" y="587"/>
                    </a:cxn>
                    <a:cxn ang="0">
                      <a:pos x="342" y="615"/>
                    </a:cxn>
                    <a:cxn ang="0">
                      <a:pos x="332" y="651"/>
                    </a:cxn>
                    <a:cxn ang="0">
                      <a:pos x="317" y="706"/>
                    </a:cxn>
                    <a:cxn ang="0">
                      <a:pos x="267" y="773"/>
                    </a:cxn>
                    <a:cxn ang="0">
                      <a:pos x="235" y="817"/>
                    </a:cxn>
                    <a:cxn ang="0">
                      <a:pos x="188" y="847"/>
                    </a:cxn>
                    <a:cxn ang="0">
                      <a:pos x="145" y="823"/>
                    </a:cxn>
                    <a:cxn ang="0">
                      <a:pos x="91" y="773"/>
                    </a:cxn>
                    <a:cxn ang="0">
                      <a:pos x="16" y="754"/>
                    </a:cxn>
                    <a:cxn ang="0">
                      <a:pos x="0" y="736"/>
                    </a:cxn>
                    <a:cxn ang="0">
                      <a:pos x="48" y="655"/>
                    </a:cxn>
                    <a:cxn ang="0">
                      <a:pos x="135" y="570"/>
                    </a:cxn>
                    <a:cxn ang="0">
                      <a:pos x="107" y="510"/>
                    </a:cxn>
                    <a:cxn ang="0">
                      <a:pos x="152" y="463"/>
                    </a:cxn>
                    <a:cxn ang="0">
                      <a:pos x="135" y="395"/>
                    </a:cxn>
                    <a:cxn ang="0">
                      <a:pos x="152" y="348"/>
                    </a:cxn>
                    <a:cxn ang="0">
                      <a:pos x="176" y="316"/>
                    </a:cxn>
                    <a:cxn ang="0">
                      <a:pos x="158" y="261"/>
                    </a:cxn>
                    <a:cxn ang="0">
                      <a:pos x="166" y="247"/>
                    </a:cxn>
                    <a:cxn ang="0">
                      <a:pos x="204" y="213"/>
                    </a:cxn>
                    <a:cxn ang="0">
                      <a:pos x="237" y="209"/>
                    </a:cxn>
                    <a:cxn ang="0">
                      <a:pos x="267" y="233"/>
                    </a:cxn>
                    <a:cxn ang="0">
                      <a:pos x="297" y="259"/>
                    </a:cxn>
                    <a:cxn ang="0">
                      <a:pos x="336" y="269"/>
                    </a:cxn>
                    <a:cxn ang="0">
                      <a:pos x="366" y="257"/>
                    </a:cxn>
                    <a:cxn ang="0">
                      <a:pos x="405" y="229"/>
                    </a:cxn>
                    <a:cxn ang="0">
                      <a:pos x="435" y="223"/>
                    </a:cxn>
                    <a:cxn ang="0">
                      <a:pos x="506" y="186"/>
                    </a:cxn>
                    <a:cxn ang="0">
                      <a:pos x="568" y="154"/>
                    </a:cxn>
                    <a:cxn ang="0">
                      <a:pos x="621" y="103"/>
                    </a:cxn>
                    <a:cxn ang="0">
                      <a:pos x="631" y="61"/>
                    </a:cxn>
                    <a:cxn ang="0">
                      <a:pos x="692" y="35"/>
                    </a:cxn>
                  </a:cxnLst>
                  <a:rect l="0" t="0" r="r" b="b"/>
                  <a:pathLst>
                    <a:path w="854" h="858">
                      <a:moveTo>
                        <a:pt x="692" y="35"/>
                      </a:moveTo>
                      <a:lnTo>
                        <a:pt x="702" y="25"/>
                      </a:lnTo>
                      <a:lnTo>
                        <a:pt x="712" y="12"/>
                      </a:lnTo>
                      <a:lnTo>
                        <a:pt x="722" y="2"/>
                      </a:lnTo>
                      <a:lnTo>
                        <a:pt x="736" y="0"/>
                      </a:lnTo>
                      <a:lnTo>
                        <a:pt x="744" y="8"/>
                      </a:lnTo>
                      <a:lnTo>
                        <a:pt x="746" y="18"/>
                      </a:lnTo>
                      <a:lnTo>
                        <a:pt x="744" y="29"/>
                      </a:lnTo>
                      <a:lnTo>
                        <a:pt x="742" y="41"/>
                      </a:lnTo>
                      <a:lnTo>
                        <a:pt x="738" y="51"/>
                      </a:lnTo>
                      <a:lnTo>
                        <a:pt x="751" y="71"/>
                      </a:lnTo>
                      <a:lnTo>
                        <a:pt x="765" y="91"/>
                      </a:lnTo>
                      <a:lnTo>
                        <a:pt x="777" y="114"/>
                      </a:lnTo>
                      <a:lnTo>
                        <a:pt x="773" y="144"/>
                      </a:lnTo>
                      <a:lnTo>
                        <a:pt x="769" y="176"/>
                      </a:lnTo>
                      <a:lnTo>
                        <a:pt x="789" y="188"/>
                      </a:lnTo>
                      <a:lnTo>
                        <a:pt x="834" y="209"/>
                      </a:lnTo>
                      <a:lnTo>
                        <a:pt x="854" y="223"/>
                      </a:lnTo>
                      <a:lnTo>
                        <a:pt x="850" y="239"/>
                      </a:lnTo>
                      <a:lnTo>
                        <a:pt x="840" y="251"/>
                      </a:lnTo>
                      <a:lnTo>
                        <a:pt x="827" y="259"/>
                      </a:lnTo>
                      <a:lnTo>
                        <a:pt x="813" y="267"/>
                      </a:lnTo>
                      <a:lnTo>
                        <a:pt x="781" y="293"/>
                      </a:lnTo>
                      <a:lnTo>
                        <a:pt x="755" y="330"/>
                      </a:lnTo>
                      <a:lnTo>
                        <a:pt x="738" y="370"/>
                      </a:lnTo>
                      <a:lnTo>
                        <a:pt x="736" y="413"/>
                      </a:lnTo>
                      <a:lnTo>
                        <a:pt x="704" y="445"/>
                      </a:lnTo>
                      <a:lnTo>
                        <a:pt x="692" y="465"/>
                      </a:lnTo>
                      <a:lnTo>
                        <a:pt x="688" y="488"/>
                      </a:lnTo>
                      <a:lnTo>
                        <a:pt x="690" y="506"/>
                      </a:lnTo>
                      <a:lnTo>
                        <a:pt x="696" y="520"/>
                      </a:lnTo>
                      <a:lnTo>
                        <a:pt x="702" y="536"/>
                      </a:lnTo>
                      <a:lnTo>
                        <a:pt x="704" y="554"/>
                      </a:lnTo>
                      <a:lnTo>
                        <a:pt x="694" y="564"/>
                      </a:lnTo>
                      <a:lnTo>
                        <a:pt x="680" y="570"/>
                      </a:lnTo>
                      <a:lnTo>
                        <a:pt x="666" y="573"/>
                      </a:lnTo>
                      <a:lnTo>
                        <a:pt x="659" y="558"/>
                      </a:lnTo>
                      <a:lnTo>
                        <a:pt x="655" y="542"/>
                      </a:lnTo>
                      <a:lnTo>
                        <a:pt x="651" y="528"/>
                      </a:lnTo>
                      <a:lnTo>
                        <a:pt x="641" y="514"/>
                      </a:lnTo>
                      <a:lnTo>
                        <a:pt x="629" y="496"/>
                      </a:lnTo>
                      <a:lnTo>
                        <a:pt x="619" y="477"/>
                      </a:lnTo>
                      <a:lnTo>
                        <a:pt x="611" y="459"/>
                      </a:lnTo>
                      <a:lnTo>
                        <a:pt x="601" y="441"/>
                      </a:lnTo>
                      <a:lnTo>
                        <a:pt x="587" y="427"/>
                      </a:lnTo>
                      <a:lnTo>
                        <a:pt x="574" y="419"/>
                      </a:lnTo>
                      <a:lnTo>
                        <a:pt x="560" y="415"/>
                      </a:lnTo>
                      <a:lnTo>
                        <a:pt x="546" y="415"/>
                      </a:lnTo>
                      <a:lnTo>
                        <a:pt x="532" y="413"/>
                      </a:lnTo>
                      <a:lnTo>
                        <a:pt x="506" y="439"/>
                      </a:lnTo>
                      <a:lnTo>
                        <a:pt x="485" y="469"/>
                      </a:lnTo>
                      <a:lnTo>
                        <a:pt x="473" y="484"/>
                      </a:lnTo>
                      <a:lnTo>
                        <a:pt x="457" y="494"/>
                      </a:lnTo>
                      <a:lnTo>
                        <a:pt x="425" y="518"/>
                      </a:lnTo>
                      <a:lnTo>
                        <a:pt x="413" y="538"/>
                      </a:lnTo>
                      <a:lnTo>
                        <a:pt x="398" y="558"/>
                      </a:lnTo>
                      <a:lnTo>
                        <a:pt x="382" y="575"/>
                      </a:lnTo>
                      <a:lnTo>
                        <a:pt x="368" y="587"/>
                      </a:lnTo>
                      <a:lnTo>
                        <a:pt x="354" y="601"/>
                      </a:lnTo>
                      <a:lnTo>
                        <a:pt x="342" y="615"/>
                      </a:lnTo>
                      <a:lnTo>
                        <a:pt x="334" y="631"/>
                      </a:lnTo>
                      <a:lnTo>
                        <a:pt x="332" y="651"/>
                      </a:lnTo>
                      <a:lnTo>
                        <a:pt x="328" y="680"/>
                      </a:lnTo>
                      <a:lnTo>
                        <a:pt x="317" y="706"/>
                      </a:lnTo>
                      <a:lnTo>
                        <a:pt x="303" y="728"/>
                      </a:lnTo>
                      <a:lnTo>
                        <a:pt x="267" y="773"/>
                      </a:lnTo>
                      <a:lnTo>
                        <a:pt x="253" y="797"/>
                      </a:lnTo>
                      <a:lnTo>
                        <a:pt x="235" y="817"/>
                      </a:lnTo>
                      <a:lnTo>
                        <a:pt x="212" y="833"/>
                      </a:lnTo>
                      <a:lnTo>
                        <a:pt x="188" y="847"/>
                      </a:lnTo>
                      <a:lnTo>
                        <a:pt x="162" y="858"/>
                      </a:lnTo>
                      <a:lnTo>
                        <a:pt x="145" y="823"/>
                      </a:lnTo>
                      <a:lnTo>
                        <a:pt x="121" y="795"/>
                      </a:lnTo>
                      <a:lnTo>
                        <a:pt x="91" y="773"/>
                      </a:lnTo>
                      <a:lnTo>
                        <a:pt x="54" y="759"/>
                      </a:lnTo>
                      <a:lnTo>
                        <a:pt x="16" y="754"/>
                      </a:lnTo>
                      <a:lnTo>
                        <a:pt x="8" y="744"/>
                      </a:lnTo>
                      <a:lnTo>
                        <a:pt x="0" y="736"/>
                      </a:lnTo>
                      <a:lnTo>
                        <a:pt x="28" y="680"/>
                      </a:lnTo>
                      <a:lnTo>
                        <a:pt x="48" y="655"/>
                      </a:lnTo>
                      <a:lnTo>
                        <a:pt x="93" y="613"/>
                      </a:lnTo>
                      <a:lnTo>
                        <a:pt x="135" y="570"/>
                      </a:lnTo>
                      <a:lnTo>
                        <a:pt x="107" y="530"/>
                      </a:lnTo>
                      <a:lnTo>
                        <a:pt x="107" y="510"/>
                      </a:lnTo>
                      <a:lnTo>
                        <a:pt x="129" y="486"/>
                      </a:lnTo>
                      <a:lnTo>
                        <a:pt x="152" y="463"/>
                      </a:lnTo>
                      <a:lnTo>
                        <a:pt x="145" y="429"/>
                      </a:lnTo>
                      <a:lnTo>
                        <a:pt x="135" y="395"/>
                      </a:lnTo>
                      <a:lnTo>
                        <a:pt x="133" y="360"/>
                      </a:lnTo>
                      <a:lnTo>
                        <a:pt x="152" y="348"/>
                      </a:lnTo>
                      <a:lnTo>
                        <a:pt x="166" y="332"/>
                      </a:lnTo>
                      <a:lnTo>
                        <a:pt x="176" y="316"/>
                      </a:lnTo>
                      <a:lnTo>
                        <a:pt x="160" y="279"/>
                      </a:lnTo>
                      <a:lnTo>
                        <a:pt x="158" y="261"/>
                      </a:lnTo>
                      <a:lnTo>
                        <a:pt x="162" y="253"/>
                      </a:lnTo>
                      <a:lnTo>
                        <a:pt x="166" y="247"/>
                      </a:lnTo>
                      <a:lnTo>
                        <a:pt x="190" y="223"/>
                      </a:lnTo>
                      <a:lnTo>
                        <a:pt x="204" y="213"/>
                      </a:lnTo>
                      <a:lnTo>
                        <a:pt x="220" y="207"/>
                      </a:lnTo>
                      <a:lnTo>
                        <a:pt x="237" y="209"/>
                      </a:lnTo>
                      <a:lnTo>
                        <a:pt x="253" y="219"/>
                      </a:lnTo>
                      <a:lnTo>
                        <a:pt x="267" y="233"/>
                      </a:lnTo>
                      <a:lnTo>
                        <a:pt x="283" y="247"/>
                      </a:lnTo>
                      <a:lnTo>
                        <a:pt x="297" y="259"/>
                      </a:lnTo>
                      <a:lnTo>
                        <a:pt x="315" y="267"/>
                      </a:lnTo>
                      <a:lnTo>
                        <a:pt x="336" y="269"/>
                      </a:lnTo>
                      <a:lnTo>
                        <a:pt x="352" y="267"/>
                      </a:lnTo>
                      <a:lnTo>
                        <a:pt x="366" y="257"/>
                      </a:lnTo>
                      <a:lnTo>
                        <a:pt x="390" y="237"/>
                      </a:lnTo>
                      <a:lnTo>
                        <a:pt x="405" y="229"/>
                      </a:lnTo>
                      <a:lnTo>
                        <a:pt x="419" y="225"/>
                      </a:lnTo>
                      <a:lnTo>
                        <a:pt x="435" y="223"/>
                      </a:lnTo>
                      <a:lnTo>
                        <a:pt x="449" y="219"/>
                      </a:lnTo>
                      <a:lnTo>
                        <a:pt x="506" y="186"/>
                      </a:lnTo>
                      <a:lnTo>
                        <a:pt x="536" y="172"/>
                      </a:lnTo>
                      <a:lnTo>
                        <a:pt x="568" y="154"/>
                      </a:lnTo>
                      <a:lnTo>
                        <a:pt x="597" y="130"/>
                      </a:lnTo>
                      <a:lnTo>
                        <a:pt x="621" y="103"/>
                      </a:lnTo>
                      <a:lnTo>
                        <a:pt x="627" y="89"/>
                      </a:lnTo>
                      <a:lnTo>
                        <a:pt x="631" y="61"/>
                      </a:lnTo>
                      <a:lnTo>
                        <a:pt x="655" y="37"/>
                      </a:lnTo>
                      <a:lnTo>
                        <a:pt x="692" y="35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</a:t>
                  </a:r>
                </a:p>
              </p:txBody>
            </p:sp>
            <p:sp>
              <p:nvSpPr>
                <p:cNvPr id="69" name="Freeform 54"/>
                <p:cNvSpPr>
                  <a:spLocks/>
                </p:cNvSpPr>
                <p:nvPr/>
              </p:nvSpPr>
              <p:spPr bwMode="auto">
                <a:xfrm>
                  <a:off x="990279" y="3339978"/>
                  <a:ext cx="316415" cy="604012"/>
                </a:xfrm>
                <a:custGeom>
                  <a:avLst/>
                  <a:gdLst/>
                  <a:ahLst/>
                  <a:cxnLst>
                    <a:cxn ang="0">
                      <a:pos x="140" y="18"/>
                    </a:cxn>
                    <a:cxn ang="0">
                      <a:pos x="211" y="22"/>
                    </a:cxn>
                    <a:cxn ang="0">
                      <a:pos x="262" y="63"/>
                    </a:cxn>
                    <a:cxn ang="0">
                      <a:pos x="292" y="107"/>
                    </a:cxn>
                    <a:cxn ang="0">
                      <a:pos x="316" y="146"/>
                    </a:cxn>
                    <a:cxn ang="0">
                      <a:pos x="351" y="166"/>
                    </a:cxn>
                    <a:cxn ang="0">
                      <a:pos x="377" y="194"/>
                    </a:cxn>
                    <a:cxn ang="0">
                      <a:pos x="359" y="225"/>
                    </a:cxn>
                    <a:cxn ang="0">
                      <a:pos x="349" y="257"/>
                    </a:cxn>
                    <a:cxn ang="0">
                      <a:pos x="349" y="358"/>
                    </a:cxn>
                    <a:cxn ang="0">
                      <a:pos x="359" y="417"/>
                    </a:cxn>
                    <a:cxn ang="0">
                      <a:pos x="349" y="477"/>
                    </a:cxn>
                    <a:cxn ang="0">
                      <a:pos x="379" y="524"/>
                    </a:cxn>
                    <a:cxn ang="0">
                      <a:pos x="425" y="576"/>
                    </a:cxn>
                    <a:cxn ang="0">
                      <a:pos x="415" y="615"/>
                    </a:cxn>
                    <a:cxn ang="0">
                      <a:pos x="389" y="647"/>
                    </a:cxn>
                    <a:cxn ang="0">
                      <a:pos x="365" y="675"/>
                    </a:cxn>
                    <a:cxn ang="0">
                      <a:pos x="342" y="728"/>
                    </a:cxn>
                    <a:cxn ang="0">
                      <a:pos x="284" y="718"/>
                    </a:cxn>
                    <a:cxn ang="0">
                      <a:pos x="243" y="754"/>
                    </a:cxn>
                    <a:cxn ang="0">
                      <a:pos x="245" y="795"/>
                    </a:cxn>
                    <a:cxn ang="0">
                      <a:pos x="239" y="805"/>
                    </a:cxn>
                    <a:cxn ang="0">
                      <a:pos x="213" y="801"/>
                    </a:cxn>
                    <a:cxn ang="0">
                      <a:pos x="172" y="772"/>
                    </a:cxn>
                    <a:cxn ang="0">
                      <a:pos x="152" y="730"/>
                    </a:cxn>
                    <a:cxn ang="0">
                      <a:pos x="138" y="679"/>
                    </a:cxn>
                    <a:cxn ang="0">
                      <a:pos x="126" y="627"/>
                    </a:cxn>
                    <a:cxn ang="0">
                      <a:pos x="118" y="570"/>
                    </a:cxn>
                    <a:cxn ang="0">
                      <a:pos x="112" y="516"/>
                    </a:cxn>
                    <a:cxn ang="0">
                      <a:pos x="96" y="471"/>
                    </a:cxn>
                    <a:cxn ang="0">
                      <a:pos x="61" y="437"/>
                    </a:cxn>
                    <a:cxn ang="0">
                      <a:pos x="51" y="338"/>
                    </a:cxn>
                    <a:cxn ang="0">
                      <a:pos x="19" y="192"/>
                    </a:cxn>
                    <a:cxn ang="0">
                      <a:pos x="3" y="103"/>
                    </a:cxn>
                    <a:cxn ang="0">
                      <a:pos x="7" y="45"/>
                    </a:cxn>
                    <a:cxn ang="0">
                      <a:pos x="92" y="30"/>
                    </a:cxn>
                  </a:cxnLst>
                  <a:rect l="0" t="0" r="r" b="b"/>
                  <a:pathLst>
                    <a:path w="425" h="811">
                      <a:moveTo>
                        <a:pt x="92" y="30"/>
                      </a:moveTo>
                      <a:lnTo>
                        <a:pt x="140" y="18"/>
                      </a:lnTo>
                      <a:lnTo>
                        <a:pt x="189" y="0"/>
                      </a:lnTo>
                      <a:lnTo>
                        <a:pt x="211" y="22"/>
                      </a:lnTo>
                      <a:lnTo>
                        <a:pt x="235" y="43"/>
                      </a:lnTo>
                      <a:lnTo>
                        <a:pt x="262" y="63"/>
                      </a:lnTo>
                      <a:lnTo>
                        <a:pt x="284" y="85"/>
                      </a:lnTo>
                      <a:lnTo>
                        <a:pt x="292" y="107"/>
                      </a:lnTo>
                      <a:lnTo>
                        <a:pt x="302" y="132"/>
                      </a:lnTo>
                      <a:lnTo>
                        <a:pt x="316" y="146"/>
                      </a:lnTo>
                      <a:lnTo>
                        <a:pt x="332" y="156"/>
                      </a:lnTo>
                      <a:lnTo>
                        <a:pt x="351" y="166"/>
                      </a:lnTo>
                      <a:lnTo>
                        <a:pt x="365" y="178"/>
                      </a:lnTo>
                      <a:lnTo>
                        <a:pt x="377" y="194"/>
                      </a:lnTo>
                      <a:lnTo>
                        <a:pt x="369" y="210"/>
                      </a:lnTo>
                      <a:lnTo>
                        <a:pt x="359" y="225"/>
                      </a:lnTo>
                      <a:lnTo>
                        <a:pt x="351" y="241"/>
                      </a:lnTo>
                      <a:lnTo>
                        <a:pt x="349" y="257"/>
                      </a:lnTo>
                      <a:lnTo>
                        <a:pt x="369" y="309"/>
                      </a:lnTo>
                      <a:lnTo>
                        <a:pt x="349" y="358"/>
                      </a:lnTo>
                      <a:lnTo>
                        <a:pt x="355" y="386"/>
                      </a:lnTo>
                      <a:lnTo>
                        <a:pt x="359" y="417"/>
                      </a:lnTo>
                      <a:lnTo>
                        <a:pt x="351" y="457"/>
                      </a:lnTo>
                      <a:lnTo>
                        <a:pt x="349" y="477"/>
                      </a:lnTo>
                      <a:lnTo>
                        <a:pt x="357" y="495"/>
                      </a:lnTo>
                      <a:lnTo>
                        <a:pt x="379" y="524"/>
                      </a:lnTo>
                      <a:lnTo>
                        <a:pt x="403" y="548"/>
                      </a:lnTo>
                      <a:lnTo>
                        <a:pt x="425" y="576"/>
                      </a:lnTo>
                      <a:lnTo>
                        <a:pt x="423" y="597"/>
                      </a:lnTo>
                      <a:lnTo>
                        <a:pt x="415" y="615"/>
                      </a:lnTo>
                      <a:lnTo>
                        <a:pt x="403" y="631"/>
                      </a:lnTo>
                      <a:lnTo>
                        <a:pt x="389" y="647"/>
                      </a:lnTo>
                      <a:lnTo>
                        <a:pt x="375" y="661"/>
                      </a:lnTo>
                      <a:lnTo>
                        <a:pt x="365" y="675"/>
                      </a:lnTo>
                      <a:lnTo>
                        <a:pt x="353" y="712"/>
                      </a:lnTo>
                      <a:lnTo>
                        <a:pt x="342" y="728"/>
                      </a:lnTo>
                      <a:lnTo>
                        <a:pt x="312" y="724"/>
                      </a:lnTo>
                      <a:lnTo>
                        <a:pt x="284" y="718"/>
                      </a:lnTo>
                      <a:lnTo>
                        <a:pt x="260" y="732"/>
                      </a:lnTo>
                      <a:lnTo>
                        <a:pt x="243" y="754"/>
                      </a:lnTo>
                      <a:lnTo>
                        <a:pt x="243" y="774"/>
                      </a:lnTo>
                      <a:lnTo>
                        <a:pt x="245" y="795"/>
                      </a:lnTo>
                      <a:lnTo>
                        <a:pt x="241" y="801"/>
                      </a:lnTo>
                      <a:lnTo>
                        <a:pt x="239" y="805"/>
                      </a:lnTo>
                      <a:lnTo>
                        <a:pt x="235" y="811"/>
                      </a:lnTo>
                      <a:lnTo>
                        <a:pt x="213" y="801"/>
                      </a:lnTo>
                      <a:lnTo>
                        <a:pt x="193" y="789"/>
                      </a:lnTo>
                      <a:lnTo>
                        <a:pt x="172" y="772"/>
                      </a:lnTo>
                      <a:lnTo>
                        <a:pt x="158" y="754"/>
                      </a:lnTo>
                      <a:lnTo>
                        <a:pt x="152" y="730"/>
                      </a:lnTo>
                      <a:lnTo>
                        <a:pt x="146" y="704"/>
                      </a:lnTo>
                      <a:lnTo>
                        <a:pt x="138" y="679"/>
                      </a:lnTo>
                      <a:lnTo>
                        <a:pt x="128" y="655"/>
                      </a:lnTo>
                      <a:lnTo>
                        <a:pt x="126" y="627"/>
                      </a:lnTo>
                      <a:lnTo>
                        <a:pt x="126" y="599"/>
                      </a:lnTo>
                      <a:lnTo>
                        <a:pt x="118" y="570"/>
                      </a:lnTo>
                      <a:lnTo>
                        <a:pt x="112" y="544"/>
                      </a:lnTo>
                      <a:lnTo>
                        <a:pt x="112" y="516"/>
                      </a:lnTo>
                      <a:lnTo>
                        <a:pt x="110" y="489"/>
                      </a:lnTo>
                      <a:lnTo>
                        <a:pt x="96" y="471"/>
                      </a:lnTo>
                      <a:lnTo>
                        <a:pt x="77" y="455"/>
                      </a:lnTo>
                      <a:lnTo>
                        <a:pt x="61" y="437"/>
                      </a:lnTo>
                      <a:lnTo>
                        <a:pt x="61" y="386"/>
                      </a:lnTo>
                      <a:lnTo>
                        <a:pt x="51" y="338"/>
                      </a:lnTo>
                      <a:lnTo>
                        <a:pt x="27" y="241"/>
                      </a:lnTo>
                      <a:lnTo>
                        <a:pt x="19" y="192"/>
                      </a:lnTo>
                      <a:lnTo>
                        <a:pt x="15" y="164"/>
                      </a:lnTo>
                      <a:lnTo>
                        <a:pt x="3" y="103"/>
                      </a:lnTo>
                      <a:lnTo>
                        <a:pt x="0" y="73"/>
                      </a:lnTo>
                      <a:lnTo>
                        <a:pt x="7" y="45"/>
                      </a:lnTo>
                      <a:lnTo>
                        <a:pt x="23" y="18"/>
                      </a:lnTo>
                      <a:lnTo>
                        <a:pt x="92" y="3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9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57"/>
                <p:cNvSpPr>
                  <a:spLocks/>
                </p:cNvSpPr>
                <p:nvPr/>
              </p:nvSpPr>
              <p:spPr bwMode="auto">
                <a:xfrm>
                  <a:off x="1496543" y="2747882"/>
                  <a:ext cx="273233" cy="584648"/>
                </a:xfrm>
                <a:custGeom>
                  <a:avLst/>
                  <a:gdLst/>
                  <a:ahLst/>
                  <a:cxnLst>
                    <a:cxn ang="0">
                      <a:pos x="280" y="13"/>
                    </a:cxn>
                    <a:cxn ang="0">
                      <a:pos x="316" y="0"/>
                    </a:cxn>
                    <a:cxn ang="0">
                      <a:pos x="340" y="23"/>
                    </a:cxn>
                    <a:cxn ang="0">
                      <a:pos x="342" y="39"/>
                    </a:cxn>
                    <a:cxn ang="0">
                      <a:pos x="336" y="53"/>
                    </a:cxn>
                    <a:cxn ang="0">
                      <a:pos x="326" y="67"/>
                    </a:cxn>
                    <a:cxn ang="0">
                      <a:pos x="306" y="122"/>
                    </a:cxn>
                    <a:cxn ang="0">
                      <a:pos x="263" y="146"/>
                    </a:cxn>
                    <a:cxn ang="0">
                      <a:pos x="231" y="182"/>
                    </a:cxn>
                    <a:cxn ang="0">
                      <a:pos x="257" y="239"/>
                    </a:cxn>
                    <a:cxn ang="0">
                      <a:pos x="223" y="277"/>
                    </a:cxn>
                    <a:cxn ang="0">
                      <a:pos x="213" y="318"/>
                    </a:cxn>
                    <a:cxn ang="0">
                      <a:pos x="229" y="352"/>
                    </a:cxn>
                    <a:cxn ang="0">
                      <a:pos x="261" y="443"/>
                    </a:cxn>
                    <a:cxn ang="0">
                      <a:pos x="292" y="516"/>
                    </a:cxn>
                    <a:cxn ang="0">
                      <a:pos x="330" y="550"/>
                    </a:cxn>
                    <a:cxn ang="0">
                      <a:pos x="357" y="593"/>
                    </a:cxn>
                    <a:cxn ang="0">
                      <a:pos x="367" y="643"/>
                    </a:cxn>
                    <a:cxn ang="0">
                      <a:pos x="348" y="656"/>
                    </a:cxn>
                    <a:cxn ang="0">
                      <a:pos x="316" y="656"/>
                    </a:cxn>
                    <a:cxn ang="0">
                      <a:pos x="268" y="678"/>
                    </a:cxn>
                    <a:cxn ang="0">
                      <a:pos x="227" y="730"/>
                    </a:cxn>
                    <a:cxn ang="0">
                      <a:pos x="183" y="765"/>
                    </a:cxn>
                    <a:cxn ang="0">
                      <a:pos x="110" y="783"/>
                    </a:cxn>
                    <a:cxn ang="0">
                      <a:pos x="73" y="765"/>
                    </a:cxn>
                    <a:cxn ang="0">
                      <a:pos x="41" y="704"/>
                    </a:cxn>
                    <a:cxn ang="0">
                      <a:pos x="31" y="645"/>
                    </a:cxn>
                    <a:cxn ang="0">
                      <a:pos x="41" y="585"/>
                    </a:cxn>
                    <a:cxn ang="0">
                      <a:pos x="67" y="500"/>
                    </a:cxn>
                    <a:cxn ang="0">
                      <a:pos x="59" y="459"/>
                    </a:cxn>
                    <a:cxn ang="0">
                      <a:pos x="57" y="449"/>
                    </a:cxn>
                    <a:cxn ang="0">
                      <a:pos x="67" y="405"/>
                    </a:cxn>
                    <a:cxn ang="0">
                      <a:pos x="37" y="377"/>
                    </a:cxn>
                    <a:cxn ang="0">
                      <a:pos x="13" y="322"/>
                    </a:cxn>
                    <a:cxn ang="0">
                      <a:pos x="15" y="261"/>
                    </a:cxn>
                    <a:cxn ang="0">
                      <a:pos x="51" y="219"/>
                    </a:cxn>
                    <a:cxn ang="0">
                      <a:pos x="55" y="213"/>
                    </a:cxn>
                    <a:cxn ang="0">
                      <a:pos x="61" y="207"/>
                    </a:cxn>
                    <a:cxn ang="0">
                      <a:pos x="73" y="93"/>
                    </a:cxn>
                    <a:cxn ang="0">
                      <a:pos x="100" y="57"/>
                    </a:cxn>
                    <a:cxn ang="0">
                      <a:pos x="223" y="77"/>
                    </a:cxn>
                    <a:cxn ang="0">
                      <a:pos x="265" y="27"/>
                    </a:cxn>
                  </a:cxnLst>
                  <a:rect l="0" t="0" r="r" b="b"/>
                  <a:pathLst>
                    <a:path w="367" h="785">
                      <a:moveTo>
                        <a:pt x="265" y="27"/>
                      </a:moveTo>
                      <a:lnTo>
                        <a:pt x="280" y="13"/>
                      </a:lnTo>
                      <a:lnTo>
                        <a:pt x="298" y="3"/>
                      </a:lnTo>
                      <a:lnTo>
                        <a:pt x="316" y="0"/>
                      </a:lnTo>
                      <a:lnTo>
                        <a:pt x="328" y="11"/>
                      </a:lnTo>
                      <a:lnTo>
                        <a:pt x="340" y="23"/>
                      </a:lnTo>
                      <a:lnTo>
                        <a:pt x="340" y="33"/>
                      </a:lnTo>
                      <a:lnTo>
                        <a:pt x="342" y="39"/>
                      </a:lnTo>
                      <a:lnTo>
                        <a:pt x="342" y="45"/>
                      </a:lnTo>
                      <a:lnTo>
                        <a:pt x="336" y="53"/>
                      </a:lnTo>
                      <a:lnTo>
                        <a:pt x="332" y="59"/>
                      </a:lnTo>
                      <a:lnTo>
                        <a:pt x="326" y="67"/>
                      </a:lnTo>
                      <a:lnTo>
                        <a:pt x="316" y="93"/>
                      </a:lnTo>
                      <a:lnTo>
                        <a:pt x="306" y="122"/>
                      </a:lnTo>
                      <a:lnTo>
                        <a:pt x="284" y="134"/>
                      </a:lnTo>
                      <a:lnTo>
                        <a:pt x="263" y="146"/>
                      </a:lnTo>
                      <a:lnTo>
                        <a:pt x="245" y="162"/>
                      </a:lnTo>
                      <a:lnTo>
                        <a:pt x="231" y="182"/>
                      </a:lnTo>
                      <a:lnTo>
                        <a:pt x="247" y="211"/>
                      </a:lnTo>
                      <a:lnTo>
                        <a:pt x="257" y="239"/>
                      </a:lnTo>
                      <a:lnTo>
                        <a:pt x="239" y="259"/>
                      </a:lnTo>
                      <a:lnTo>
                        <a:pt x="223" y="277"/>
                      </a:lnTo>
                      <a:lnTo>
                        <a:pt x="211" y="300"/>
                      </a:lnTo>
                      <a:lnTo>
                        <a:pt x="213" y="318"/>
                      </a:lnTo>
                      <a:lnTo>
                        <a:pt x="221" y="334"/>
                      </a:lnTo>
                      <a:lnTo>
                        <a:pt x="229" y="352"/>
                      </a:lnTo>
                      <a:lnTo>
                        <a:pt x="247" y="397"/>
                      </a:lnTo>
                      <a:lnTo>
                        <a:pt x="261" y="443"/>
                      </a:lnTo>
                      <a:lnTo>
                        <a:pt x="300" y="455"/>
                      </a:lnTo>
                      <a:lnTo>
                        <a:pt x="292" y="516"/>
                      </a:lnTo>
                      <a:lnTo>
                        <a:pt x="310" y="534"/>
                      </a:lnTo>
                      <a:lnTo>
                        <a:pt x="330" y="550"/>
                      </a:lnTo>
                      <a:lnTo>
                        <a:pt x="348" y="569"/>
                      </a:lnTo>
                      <a:lnTo>
                        <a:pt x="357" y="593"/>
                      </a:lnTo>
                      <a:lnTo>
                        <a:pt x="361" y="619"/>
                      </a:lnTo>
                      <a:lnTo>
                        <a:pt x="367" y="643"/>
                      </a:lnTo>
                      <a:lnTo>
                        <a:pt x="359" y="650"/>
                      </a:lnTo>
                      <a:lnTo>
                        <a:pt x="348" y="656"/>
                      </a:lnTo>
                      <a:lnTo>
                        <a:pt x="340" y="660"/>
                      </a:lnTo>
                      <a:lnTo>
                        <a:pt x="316" y="656"/>
                      </a:lnTo>
                      <a:lnTo>
                        <a:pt x="294" y="652"/>
                      </a:lnTo>
                      <a:lnTo>
                        <a:pt x="268" y="678"/>
                      </a:lnTo>
                      <a:lnTo>
                        <a:pt x="241" y="706"/>
                      </a:lnTo>
                      <a:lnTo>
                        <a:pt x="227" y="730"/>
                      </a:lnTo>
                      <a:lnTo>
                        <a:pt x="207" y="749"/>
                      </a:lnTo>
                      <a:lnTo>
                        <a:pt x="183" y="765"/>
                      </a:lnTo>
                      <a:lnTo>
                        <a:pt x="130" y="785"/>
                      </a:lnTo>
                      <a:lnTo>
                        <a:pt x="110" y="783"/>
                      </a:lnTo>
                      <a:lnTo>
                        <a:pt x="91" y="777"/>
                      </a:lnTo>
                      <a:lnTo>
                        <a:pt x="73" y="765"/>
                      </a:lnTo>
                      <a:lnTo>
                        <a:pt x="43" y="734"/>
                      </a:lnTo>
                      <a:lnTo>
                        <a:pt x="41" y="704"/>
                      </a:lnTo>
                      <a:lnTo>
                        <a:pt x="37" y="674"/>
                      </a:lnTo>
                      <a:lnTo>
                        <a:pt x="31" y="645"/>
                      </a:lnTo>
                      <a:lnTo>
                        <a:pt x="37" y="615"/>
                      </a:lnTo>
                      <a:lnTo>
                        <a:pt x="41" y="585"/>
                      </a:lnTo>
                      <a:lnTo>
                        <a:pt x="37" y="557"/>
                      </a:lnTo>
                      <a:lnTo>
                        <a:pt x="67" y="500"/>
                      </a:lnTo>
                      <a:lnTo>
                        <a:pt x="59" y="464"/>
                      </a:lnTo>
                      <a:lnTo>
                        <a:pt x="59" y="459"/>
                      </a:lnTo>
                      <a:lnTo>
                        <a:pt x="57" y="453"/>
                      </a:lnTo>
                      <a:lnTo>
                        <a:pt x="57" y="449"/>
                      </a:lnTo>
                      <a:lnTo>
                        <a:pt x="63" y="427"/>
                      </a:lnTo>
                      <a:lnTo>
                        <a:pt x="67" y="405"/>
                      </a:lnTo>
                      <a:lnTo>
                        <a:pt x="53" y="391"/>
                      </a:lnTo>
                      <a:lnTo>
                        <a:pt x="37" y="377"/>
                      </a:lnTo>
                      <a:lnTo>
                        <a:pt x="23" y="360"/>
                      </a:lnTo>
                      <a:lnTo>
                        <a:pt x="13" y="322"/>
                      </a:lnTo>
                      <a:lnTo>
                        <a:pt x="0" y="284"/>
                      </a:lnTo>
                      <a:lnTo>
                        <a:pt x="15" y="261"/>
                      </a:lnTo>
                      <a:lnTo>
                        <a:pt x="33" y="239"/>
                      </a:lnTo>
                      <a:lnTo>
                        <a:pt x="51" y="219"/>
                      </a:lnTo>
                      <a:lnTo>
                        <a:pt x="53" y="217"/>
                      </a:lnTo>
                      <a:lnTo>
                        <a:pt x="55" y="213"/>
                      </a:lnTo>
                      <a:lnTo>
                        <a:pt x="59" y="211"/>
                      </a:lnTo>
                      <a:lnTo>
                        <a:pt x="61" y="207"/>
                      </a:lnTo>
                      <a:lnTo>
                        <a:pt x="57" y="138"/>
                      </a:lnTo>
                      <a:lnTo>
                        <a:pt x="73" y="93"/>
                      </a:lnTo>
                      <a:lnTo>
                        <a:pt x="85" y="73"/>
                      </a:lnTo>
                      <a:lnTo>
                        <a:pt x="100" y="57"/>
                      </a:lnTo>
                      <a:lnTo>
                        <a:pt x="191" y="57"/>
                      </a:lnTo>
                      <a:lnTo>
                        <a:pt x="223" y="77"/>
                      </a:lnTo>
                      <a:lnTo>
                        <a:pt x="245" y="51"/>
                      </a:lnTo>
                      <a:lnTo>
                        <a:pt x="265" y="27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2182232" y="2765012"/>
                  <a:ext cx="501797" cy="465484"/>
                </a:xfrm>
                <a:custGeom>
                  <a:avLst/>
                  <a:gdLst/>
                  <a:ahLst/>
                  <a:cxnLst>
                    <a:cxn ang="0">
                      <a:pos x="362" y="6"/>
                    </a:cxn>
                    <a:cxn ang="0">
                      <a:pos x="417" y="30"/>
                    </a:cxn>
                    <a:cxn ang="0">
                      <a:pos x="445" y="64"/>
                    </a:cxn>
                    <a:cxn ang="0">
                      <a:pos x="502" y="101"/>
                    </a:cxn>
                    <a:cxn ang="0">
                      <a:pos x="589" y="133"/>
                    </a:cxn>
                    <a:cxn ang="0">
                      <a:pos x="660" y="194"/>
                    </a:cxn>
                    <a:cxn ang="0">
                      <a:pos x="672" y="218"/>
                    </a:cxn>
                    <a:cxn ang="0">
                      <a:pos x="656" y="250"/>
                    </a:cxn>
                    <a:cxn ang="0">
                      <a:pos x="621" y="289"/>
                    </a:cxn>
                    <a:cxn ang="0">
                      <a:pos x="627" y="323"/>
                    </a:cxn>
                    <a:cxn ang="0">
                      <a:pos x="629" y="358"/>
                    </a:cxn>
                    <a:cxn ang="0">
                      <a:pos x="579" y="416"/>
                    </a:cxn>
                    <a:cxn ang="0">
                      <a:pos x="526" y="463"/>
                    </a:cxn>
                    <a:cxn ang="0">
                      <a:pos x="498" y="457"/>
                    </a:cxn>
                    <a:cxn ang="0">
                      <a:pos x="474" y="473"/>
                    </a:cxn>
                    <a:cxn ang="0">
                      <a:pos x="464" y="501"/>
                    </a:cxn>
                    <a:cxn ang="0">
                      <a:pos x="435" y="538"/>
                    </a:cxn>
                    <a:cxn ang="0">
                      <a:pos x="375" y="625"/>
                    </a:cxn>
                    <a:cxn ang="0">
                      <a:pos x="332" y="618"/>
                    </a:cxn>
                    <a:cxn ang="0">
                      <a:pos x="300" y="568"/>
                    </a:cxn>
                    <a:cxn ang="0">
                      <a:pos x="275" y="554"/>
                    </a:cxn>
                    <a:cxn ang="0">
                      <a:pos x="249" y="562"/>
                    </a:cxn>
                    <a:cxn ang="0">
                      <a:pos x="231" y="572"/>
                    </a:cxn>
                    <a:cxn ang="0">
                      <a:pos x="217" y="582"/>
                    </a:cxn>
                    <a:cxn ang="0">
                      <a:pos x="198" y="566"/>
                    </a:cxn>
                    <a:cxn ang="0">
                      <a:pos x="215" y="519"/>
                    </a:cxn>
                    <a:cxn ang="0">
                      <a:pos x="184" y="461"/>
                    </a:cxn>
                    <a:cxn ang="0">
                      <a:pos x="188" y="416"/>
                    </a:cxn>
                    <a:cxn ang="0">
                      <a:pos x="166" y="392"/>
                    </a:cxn>
                    <a:cxn ang="0">
                      <a:pos x="144" y="370"/>
                    </a:cxn>
                    <a:cxn ang="0">
                      <a:pos x="136" y="337"/>
                    </a:cxn>
                    <a:cxn ang="0">
                      <a:pos x="152" y="307"/>
                    </a:cxn>
                    <a:cxn ang="0">
                      <a:pos x="79" y="295"/>
                    </a:cxn>
                    <a:cxn ang="0">
                      <a:pos x="24" y="299"/>
                    </a:cxn>
                    <a:cxn ang="0">
                      <a:pos x="28" y="240"/>
                    </a:cxn>
                    <a:cxn ang="0">
                      <a:pos x="67" y="186"/>
                    </a:cxn>
                    <a:cxn ang="0">
                      <a:pos x="97" y="164"/>
                    </a:cxn>
                    <a:cxn ang="0">
                      <a:pos x="122" y="131"/>
                    </a:cxn>
                    <a:cxn ang="0">
                      <a:pos x="120" y="64"/>
                    </a:cxn>
                    <a:cxn ang="0">
                      <a:pos x="144" y="38"/>
                    </a:cxn>
                    <a:cxn ang="0">
                      <a:pos x="188" y="38"/>
                    </a:cxn>
                    <a:cxn ang="0">
                      <a:pos x="227" y="70"/>
                    </a:cxn>
                    <a:cxn ang="0">
                      <a:pos x="255" y="87"/>
                    </a:cxn>
                    <a:cxn ang="0">
                      <a:pos x="290" y="77"/>
                    </a:cxn>
                    <a:cxn ang="0">
                      <a:pos x="308" y="48"/>
                    </a:cxn>
                  </a:cxnLst>
                  <a:rect l="0" t="0" r="r" b="b"/>
                  <a:pathLst>
                    <a:path w="674" h="625">
                      <a:moveTo>
                        <a:pt x="326" y="0"/>
                      </a:moveTo>
                      <a:lnTo>
                        <a:pt x="362" y="6"/>
                      </a:lnTo>
                      <a:lnTo>
                        <a:pt x="401" y="16"/>
                      </a:lnTo>
                      <a:lnTo>
                        <a:pt x="417" y="30"/>
                      </a:lnTo>
                      <a:lnTo>
                        <a:pt x="431" y="48"/>
                      </a:lnTo>
                      <a:lnTo>
                        <a:pt x="445" y="64"/>
                      </a:lnTo>
                      <a:lnTo>
                        <a:pt x="462" y="77"/>
                      </a:lnTo>
                      <a:lnTo>
                        <a:pt x="502" y="101"/>
                      </a:lnTo>
                      <a:lnTo>
                        <a:pt x="544" y="119"/>
                      </a:lnTo>
                      <a:lnTo>
                        <a:pt x="589" y="133"/>
                      </a:lnTo>
                      <a:lnTo>
                        <a:pt x="625" y="164"/>
                      </a:lnTo>
                      <a:lnTo>
                        <a:pt x="660" y="194"/>
                      </a:lnTo>
                      <a:lnTo>
                        <a:pt x="668" y="204"/>
                      </a:lnTo>
                      <a:lnTo>
                        <a:pt x="672" y="218"/>
                      </a:lnTo>
                      <a:lnTo>
                        <a:pt x="674" y="232"/>
                      </a:lnTo>
                      <a:lnTo>
                        <a:pt x="656" y="250"/>
                      </a:lnTo>
                      <a:lnTo>
                        <a:pt x="636" y="269"/>
                      </a:lnTo>
                      <a:lnTo>
                        <a:pt x="621" y="289"/>
                      </a:lnTo>
                      <a:lnTo>
                        <a:pt x="621" y="307"/>
                      </a:lnTo>
                      <a:lnTo>
                        <a:pt x="627" y="323"/>
                      </a:lnTo>
                      <a:lnTo>
                        <a:pt x="631" y="341"/>
                      </a:lnTo>
                      <a:lnTo>
                        <a:pt x="629" y="358"/>
                      </a:lnTo>
                      <a:lnTo>
                        <a:pt x="621" y="372"/>
                      </a:lnTo>
                      <a:lnTo>
                        <a:pt x="579" y="416"/>
                      </a:lnTo>
                      <a:lnTo>
                        <a:pt x="540" y="465"/>
                      </a:lnTo>
                      <a:lnTo>
                        <a:pt x="526" y="463"/>
                      </a:lnTo>
                      <a:lnTo>
                        <a:pt x="512" y="459"/>
                      </a:lnTo>
                      <a:lnTo>
                        <a:pt x="498" y="457"/>
                      </a:lnTo>
                      <a:lnTo>
                        <a:pt x="486" y="463"/>
                      </a:lnTo>
                      <a:lnTo>
                        <a:pt x="474" y="473"/>
                      </a:lnTo>
                      <a:lnTo>
                        <a:pt x="468" y="487"/>
                      </a:lnTo>
                      <a:lnTo>
                        <a:pt x="464" y="501"/>
                      </a:lnTo>
                      <a:lnTo>
                        <a:pt x="462" y="517"/>
                      </a:lnTo>
                      <a:lnTo>
                        <a:pt x="435" y="538"/>
                      </a:lnTo>
                      <a:lnTo>
                        <a:pt x="411" y="560"/>
                      </a:lnTo>
                      <a:lnTo>
                        <a:pt x="375" y="625"/>
                      </a:lnTo>
                      <a:lnTo>
                        <a:pt x="354" y="622"/>
                      </a:lnTo>
                      <a:lnTo>
                        <a:pt x="332" y="618"/>
                      </a:lnTo>
                      <a:lnTo>
                        <a:pt x="312" y="610"/>
                      </a:lnTo>
                      <a:lnTo>
                        <a:pt x="300" y="568"/>
                      </a:lnTo>
                      <a:lnTo>
                        <a:pt x="290" y="558"/>
                      </a:lnTo>
                      <a:lnTo>
                        <a:pt x="275" y="554"/>
                      </a:lnTo>
                      <a:lnTo>
                        <a:pt x="263" y="556"/>
                      </a:lnTo>
                      <a:lnTo>
                        <a:pt x="249" y="562"/>
                      </a:lnTo>
                      <a:lnTo>
                        <a:pt x="237" y="568"/>
                      </a:lnTo>
                      <a:lnTo>
                        <a:pt x="231" y="572"/>
                      </a:lnTo>
                      <a:lnTo>
                        <a:pt x="223" y="578"/>
                      </a:lnTo>
                      <a:lnTo>
                        <a:pt x="217" y="582"/>
                      </a:lnTo>
                      <a:lnTo>
                        <a:pt x="207" y="574"/>
                      </a:lnTo>
                      <a:lnTo>
                        <a:pt x="198" y="566"/>
                      </a:lnTo>
                      <a:lnTo>
                        <a:pt x="211" y="534"/>
                      </a:lnTo>
                      <a:lnTo>
                        <a:pt x="215" y="519"/>
                      </a:lnTo>
                      <a:lnTo>
                        <a:pt x="211" y="503"/>
                      </a:lnTo>
                      <a:lnTo>
                        <a:pt x="184" y="461"/>
                      </a:lnTo>
                      <a:lnTo>
                        <a:pt x="188" y="438"/>
                      </a:lnTo>
                      <a:lnTo>
                        <a:pt x="188" y="416"/>
                      </a:lnTo>
                      <a:lnTo>
                        <a:pt x="178" y="404"/>
                      </a:lnTo>
                      <a:lnTo>
                        <a:pt x="166" y="392"/>
                      </a:lnTo>
                      <a:lnTo>
                        <a:pt x="154" y="382"/>
                      </a:lnTo>
                      <a:lnTo>
                        <a:pt x="144" y="370"/>
                      </a:lnTo>
                      <a:lnTo>
                        <a:pt x="136" y="356"/>
                      </a:lnTo>
                      <a:lnTo>
                        <a:pt x="136" y="337"/>
                      </a:lnTo>
                      <a:lnTo>
                        <a:pt x="144" y="321"/>
                      </a:lnTo>
                      <a:lnTo>
                        <a:pt x="152" y="307"/>
                      </a:lnTo>
                      <a:lnTo>
                        <a:pt x="122" y="283"/>
                      </a:lnTo>
                      <a:lnTo>
                        <a:pt x="79" y="295"/>
                      </a:lnTo>
                      <a:lnTo>
                        <a:pt x="39" y="307"/>
                      </a:lnTo>
                      <a:lnTo>
                        <a:pt x="24" y="299"/>
                      </a:lnTo>
                      <a:lnTo>
                        <a:pt x="0" y="279"/>
                      </a:lnTo>
                      <a:lnTo>
                        <a:pt x="28" y="240"/>
                      </a:lnTo>
                      <a:lnTo>
                        <a:pt x="55" y="202"/>
                      </a:lnTo>
                      <a:lnTo>
                        <a:pt x="67" y="186"/>
                      </a:lnTo>
                      <a:lnTo>
                        <a:pt x="81" y="176"/>
                      </a:lnTo>
                      <a:lnTo>
                        <a:pt x="97" y="164"/>
                      </a:lnTo>
                      <a:lnTo>
                        <a:pt x="111" y="151"/>
                      </a:lnTo>
                      <a:lnTo>
                        <a:pt x="122" y="131"/>
                      </a:lnTo>
                      <a:lnTo>
                        <a:pt x="124" y="109"/>
                      </a:lnTo>
                      <a:lnTo>
                        <a:pt x="120" y="64"/>
                      </a:lnTo>
                      <a:lnTo>
                        <a:pt x="115" y="42"/>
                      </a:lnTo>
                      <a:lnTo>
                        <a:pt x="144" y="38"/>
                      </a:lnTo>
                      <a:lnTo>
                        <a:pt x="172" y="36"/>
                      </a:lnTo>
                      <a:lnTo>
                        <a:pt x="188" y="38"/>
                      </a:lnTo>
                      <a:lnTo>
                        <a:pt x="202" y="46"/>
                      </a:lnTo>
                      <a:lnTo>
                        <a:pt x="227" y="70"/>
                      </a:lnTo>
                      <a:lnTo>
                        <a:pt x="241" y="81"/>
                      </a:lnTo>
                      <a:lnTo>
                        <a:pt x="255" y="87"/>
                      </a:lnTo>
                      <a:lnTo>
                        <a:pt x="273" y="85"/>
                      </a:lnTo>
                      <a:lnTo>
                        <a:pt x="290" y="77"/>
                      </a:lnTo>
                      <a:lnTo>
                        <a:pt x="300" y="64"/>
                      </a:lnTo>
                      <a:lnTo>
                        <a:pt x="308" y="48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E7E6E6"/>
                </a:solidFill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72" name="Freeform 60"/>
                <p:cNvSpPr>
                  <a:spLocks/>
                </p:cNvSpPr>
                <p:nvPr/>
              </p:nvSpPr>
              <p:spPr bwMode="auto">
                <a:xfrm>
                  <a:off x="992513" y="2880452"/>
                  <a:ext cx="522643" cy="490061"/>
                </a:xfrm>
                <a:custGeom>
                  <a:avLst/>
                  <a:gdLst/>
                  <a:ahLst/>
                  <a:cxnLst>
                    <a:cxn ang="0">
                      <a:pos x="242" y="2"/>
                    </a:cxn>
                    <a:cxn ang="0">
                      <a:pos x="271" y="19"/>
                    </a:cxn>
                    <a:cxn ang="0">
                      <a:pos x="279" y="47"/>
                    </a:cxn>
                    <a:cxn ang="0">
                      <a:pos x="291" y="73"/>
                    </a:cxn>
                    <a:cxn ang="0">
                      <a:pos x="323" y="83"/>
                    </a:cxn>
                    <a:cxn ang="0">
                      <a:pos x="364" y="69"/>
                    </a:cxn>
                    <a:cxn ang="0">
                      <a:pos x="402" y="114"/>
                    </a:cxn>
                    <a:cxn ang="0">
                      <a:pos x="505" y="138"/>
                    </a:cxn>
                    <a:cxn ang="0">
                      <a:pos x="568" y="160"/>
                    </a:cxn>
                    <a:cxn ang="0">
                      <a:pos x="598" y="150"/>
                    </a:cxn>
                    <a:cxn ang="0">
                      <a:pos x="623" y="128"/>
                    </a:cxn>
                    <a:cxn ang="0">
                      <a:pos x="653" y="190"/>
                    </a:cxn>
                    <a:cxn ang="0">
                      <a:pos x="683" y="225"/>
                    </a:cxn>
                    <a:cxn ang="0">
                      <a:pos x="700" y="269"/>
                    </a:cxn>
                    <a:cxn ang="0">
                      <a:pos x="702" y="318"/>
                    </a:cxn>
                    <a:cxn ang="0">
                      <a:pos x="671" y="364"/>
                    </a:cxn>
                    <a:cxn ang="0">
                      <a:pos x="679" y="395"/>
                    </a:cxn>
                    <a:cxn ang="0">
                      <a:pos x="673" y="433"/>
                    </a:cxn>
                    <a:cxn ang="0">
                      <a:pos x="673" y="484"/>
                    </a:cxn>
                    <a:cxn ang="0">
                      <a:pos x="667" y="542"/>
                    </a:cxn>
                    <a:cxn ang="0">
                      <a:pos x="635" y="597"/>
                    </a:cxn>
                    <a:cxn ang="0">
                      <a:pos x="592" y="637"/>
                    </a:cxn>
                    <a:cxn ang="0">
                      <a:pos x="558" y="658"/>
                    </a:cxn>
                    <a:cxn ang="0">
                      <a:pos x="532" y="645"/>
                    </a:cxn>
                    <a:cxn ang="0">
                      <a:pos x="507" y="615"/>
                    </a:cxn>
                    <a:cxn ang="0">
                      <a:pos x="475" y="597"/>
                    </a:cxn>
                    <a:cxn ang="0">
                      <a:pos x="378" y="623"/>
                    </a:cxn>
                    <a:cxn ang="0">
                      <a:pos x="273" y="629"/>
                    </a:cxn>
                    <a:cxn ang="0">
                      <a:pos x="232" y="617"/>
                    </a:cxn>
                    <a:cxn ang="0">
                      <a:pos x="198" y="583"/>
                    </a:cxn>
                    <a:cxn ang="0">
                      <a:pos x="155" y="585"/>
                    </a:cxn>
                    <a:cxn ang="0">
                      <a:pos x="105" y="597"/>
                    </a:cxn>
                    <a:cxn ang="0">
                      <a:pos x="46" y="603"/>
                    </a:cxn>
                    <a:cxn ang="0">
                      <a:pos x="4" y="581"/>
                    </a:cxn>
                    <a:cxn ang="0">
                      <a:pos x="4" y="520"/>
                    </a:cxn>
                    <a:cxn ang="0">
                      <a:pos x="14" y="459"/>
                    </a:cxn>
                    <a:cxn ang="0">
                      <a:pos x="22" y="411"/>
                    </a:cxn>
                    <a:cxn ang="0">
                      <a:pos x="42" y="379"/>
                    </a:cxn>
                    <a:cxn ang="0">
                      <a:pos x="46" y="342"/>
                    </a:cxn>
                    <a:cxn ang="0">
                      <a:pos x="48" y="306"/>
                    </a:cxn>
                    <a:cxn ang="0">
                      <a:pos x="93" y="227"/>
                    </a:cxn>
                    <a:cxn ang="0">
                      <a:pos x="117" y="205"/>
                    </a:cxn>
                    <a:cxn ang="0">
                      <a:pos x="145" y="184"/>
                    </a:cxn>
                    <a:cxn ang="0">
                      <a:pos x="151" y="144"/>
                    </a:cxn>
                    <a:cxn ang="0">
                      <a:pos x="196" y="99"/>
                    </a:cxn>
                    <a:cxn ang="0">
                      <a:pos x="206" y="61"/>
                    </a:cxn>
                    <a:cxn ang="0">
                      <a:pos x="214" y="9"/>
                    </a:cxn>
                  </a:cxnLst>
                  <a:rect l="0" t="0" r="r" b="b"/>
                  <a:pathLst>
                    <a:path w="702" h="658">
                      <a:moveTo>
                        <a:pt x="222" y="0"/>
                      </a:moveTo>
                      <a:lnTo>
                        <a:pt x="242" y="2"/>
                      </a:lnTo>
                      <a:lnTo>
                        <a:pt x="261" y="6"/>
                      </a:lnTo>
                      <a:lnTo>
                        <a:pt x="271" y="19"/>
                      </a:lnTo>
                      <a:lnTo>
                        <a:pt x="277" y="33"/>
                      </a:lnTo>
                      <a:lnTo>
                        <a:pt x="279" y="47"/>
                      </a:lnTo>
                      <a:lnTo>
                        <a:pt x="283" y="61"/>
                      </a:lnTo>
                      <a:lnTo>
                        <a:pt x="291" y="73"/>
                      </a:lnTo>
                      <a:lnTo>
                        <a:pt x="303" y="83"/>
                      </a:lnTo>
                      <a:lnTo>
                        <a:pt x="323" y="83"/>
                      </a:lnTo>
                      <a:lnTo>
                        <a:pt x="344" y="77"/>
                      </a:lnTo>
                      <a:lnTo>
                        <a:pt x="364" y="69"/>
                      </a:lnTo>
                      <a:lnTo>
                        <a:pt x="382" y="91"/>
                      </a:lnTo>
                      <a:lnTo>
                        <a:pt x="402" y="114"/>
                      </a:lnTo>
                      <a:lnTo>
                        <a:pt x="453" y="126"/>
                      </a:lnTo>
                      <a:lnTo>
                        <a:pt x="505" y="138"/>
                      </a:lnTo>
                      <a:lnTo>
                        <a:pt x="536" y="150"/>
                      </a:lnTo>
                      <a:lnTo>
                        <a:pt x="568" y="160"/>
                      </a:lnTo>
                      <a:lnTo>
                        <a:pt x="584" y="156"/>
                      </a:lnTo>
                      <a:lnTo>
                        <a:pt x="598" y="150"/>
                      </a:lnTo>
                      <a:lnTo>
                        <a:pt x="611" y="138"/>
                      </a:lnTo>
                      <a:lnTo>
                        <a:pt x="623" y="128"/>
                      </a:lnTo>
                      <a:lnTo>
                        <a:pt x="655" y="136"/>
                      </a:lnTo>
                      <a:lnTo>
                        <a:pt x="653" y="190"/>
                      </a:lnTo>
                      <a:lnTo>
                        <a:pt x="669" y="207"/>
                      </a:lnTo>
                      <a:lnTo>
                        <a:pt x="683" y="225"/>
                      </a:lnTo>
                      <a:lnTo>
                        <a:pt x="694" y="247"/>
                      </a:lnTo>
                      <a:lnTo>
                        <a:pt x="700" y="269"/>
                      </a:lnTo>
                      <a:lnTo>
                        <a:pt x="702" y="294"/>
                      </a:lnTo>
                      <a:lnTo>
                        <a:pt x="702" y="318"/>
                      </a:lnTo>
                      <a:lnTo>
                        <a:pt x="686" y="340"/>
                      </a:lnTo>
                      <a:lnTo>
                        <a:pt x="671" y="364"/>
                      </a:lnTo>
                      <a:lnTo>
                        <a:pt x="673" y="381"/>
                      </a:lnTo>
                      <a:lnTo>
                        <a:pt x="679" y="395"/>
                      </a:lnTo>
                      <a:lnTo>
                        <a:pt x="683" y="411"/>
                      </a:lnTo>
                      <a:lnTo>
                        <a:pt x="673" y="433"/>
                      </a:lnTo>
                      <a:lnTo>
                        <a:pt x="661" y="455"/>
                      </a:lnTo>
                      <a:lnTo>
                        <a:pt x="673" y="484"/>
                      </a:lnTo>
                      <a:lnTo>
                        <a:pt x="688" y="514"/>
                      </a:lnTo>
                      <a:lnTo>
                        <a:pt x="667" y="542"/>
                      </a:lnTo>
                      <a:lnTo>
                        <a:pt x="649" y="573"/>
                      </a:lnTo>
                      <a:lnTo>
                        <a:pt x="635" y="597"/>
                      </a:lnTo>
                      <a:lnTo>
                        <a:pt x="615" y="619"/>
                      </a:lnTo>
                      <a:lnTo>
                        <a:pt x="592" y="637"/>
                      </a:lnTo>
                      <a:lnTo>
                        <a:pt x="582" y="645"/>
                      </a:lnTo>
                      <a:lnTo>
                        <a:pt x="558" y="658"/>
                      </a:lnTo>
                      <a:lnTo>
                        <a:pt x="546" y="658"/>
                      </a:lnTo>
                      <a:lnTo>
                        <a:pt x="532" y="645"/>
                      </a:lnTo>
                      <a:lnTo>
                        <a:pt x="520" y="629"/>
                      </a:lnTo>
                      <a:lnTo>
                        <a:pt x="507" y="615"/>
                      </a:lnTo>
                      <a:lnTo>
                        <a:pt x="493" y="603"/>
                      </a:lnTo>
                      <a:lnTo>
                        <a:pt x="475" y="597"/>
                      </a:lnTo>
                      <a:lnTo>
                        <a:pt x="426" y="613"/>
                      </a:lnTo>
                      <a:lnTo>
                        <a:pt x="378" y="623"/>
                      </a:lnTo>
                      <a:lnTo>
                        <a:pt x="299" y="623"/>
                      </a:lnTo>
                      <a:lnTo>
                        <a:pt x="273" y="629"/>
                      </a:lnTo>
                      <a:lnTo>
                        <a:pt x="248" y="635"/>
                      </a:lnTo>
                      <a:lnTo>
                        <a:pt x="232" y="617"/>
                      </a:lnTo>
                      <a:lnTo>
                        <a:pt x="216" y="597"/>
                      </a:lnTo>
                      <a:lnTo>
                        <a:pt x="198" y="583"/>
                      </a:lnTo>
                      <a:lnTo>
                        <a:pt x="178" y="581"/>
                      </a:lnTo>
                      <a:lnTo>
                        <a:pt x="155" y="585"/>
                      </a:lnTo>
                      <a:lnTo>
                        <a:pt x="135" y="591"/>
                      </a:lnTo>
                      <a:lnTo>
                        <a:pt x="105" y="597"/>
                      </a:lnTo>
                      <a:lnTo>
                        <a:pt x="74" y="599"/>
                      </a:lnTo>
                      <a:lnTo>
                        <a:pt x="46" y="603"/>
                      </a:lnTo>
                      <a:lnTo>
                        <a:pt x="16" y="609"/>
                      </a:lnTo>
                      <a:lnTo>
                        <a:pt x="4" y="581"/>
                      </a:lnTo>
                      <a:lnTo>
                        <a:pt x="0" y="550"/>
                      </a:lnTo>
                      <a:lnTo>
                        <a:pt x="4" y="520"/>
                      </a:lnTo>
                      <a:lnTo>
                        <a:pt x="10" y="490"/>
                      </a:lnTo>
                      <a:lnTo>
                        <a:pt x="14" y="459"/>
                      </a:lnTo>
                      <a:lnTo>
                        <a:pt x="16" y="429"/>
                      </a:lnTo>
                      <a:lnTo>
                        <a:pt x="22" y="411"/>
                      </a:lnTo>
                      <a:lnTo>
                        <a:pt x="34" y="395"/>
                      </a:lnTo>
                      <a:lnTo>
                        <a:pt x="42" y="379"/>
                      </a:lnTo>
                      <a:lnTo>
                        <a:pt x="46" y="360"/>
                      </a:lnTo>
                      <a:lnTo>
                        <a:pt x="46" y="342"/>
                      </a:lnTo>
                      <a:lnTo>
                        <a:pt x="44" y="324"/>
                      </a:lnTo>
                      <a:lnTo>
                        <a:pt x="48" y="306"/>
                      </a:lnTo>
                      <a:lnTo>
                        <a:pt x="68" y="265"/>
                      </a:lnTo>
                      <a:lnTo>
                        <a:pt x="93" y="227"/>
                      </a:lnTo>
                      <a:lnTo>
                        <a:pt x="103" y="215"/>
                      </a:lnTo>
                      <a:lnTo>
                        <a:pt x="117" y="205"/>
                      </a:lnTo>
                      <a:lnTo>
                        <a:pt x="131" y="197"/>
                      </a:lnTo>
                      <a:lnTo>
                        <a:pt x="145" y="184"/>
                      </a:lnTo>
                      <a:lnTo>
                        <a:pt x="149" y="164"/>
                      </a:lnTo>
                      <a:lnTo>
                        <a:pt x="151" y="144"/>
                      </a:lnTo>
                      <a:lnTo>
                        <a:pt x="163" y="128"/>
                      </a:lnTo>
                      <a:lnTo>
                        <a:pt x="196" y="99"/>
                      </a:lnTo>
                      <a:lnTo>
                        <a:pt x="204" y="81"/>
                      </a:lnTo>
                      <a:lnTo>
                        <a:pt x="206" y="61"/>
                      </a:lnTo>
                      <a:lnTo>
                        <a:pt x="206" y="19"/>
                      </a:lnTo>
                      <a:lnTo>
                        <a:pt x="214" y="9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             </a:t>
                  </a: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73" name="Freeform 62"/>
                <p:cNvSpPr>
                  <a:spLocks/>
                </p:cNvSpPr>
                <p:nvPr/>
              </p:nvSpPr>
              <p:spPr bwMode="auto">
                <a:xfrm>
                  <a:off x="1952180" y="2936310"/>
                  <a:ext cx="430324" cy="462505"/>
                </a:xfrm>
                <a:custGeom>
                  <a:avLst/>
                  <a:gdLst/>
                  <a:ahLst/>
                  <a:cxnLst>
                    <a:cxn ang="0">
                      <a:pos x="240" y="2"/>
                    </a:cxn>
                    <a:cxn ang="0">
                      <a:pos x="250" y="4"/>
                    </a:cxn>
                    <a:cxn ang="0">
                      <a:pos x="275" y="29"/>
                    </a:cxn>
                    <a:cxn ang="0">
                      <a:pos x="293" y="79"/>
                    </a:cxn>
                    <a:cxn ang="0">
                      <a:pos x="337" y="109"/>
                    </a:cxn>
                    <a:cxn ang="0">
                      <a:pos x="406" y="99"/>
                    </a:cxn>
                    <a:cxn ang="0">
                      <a:pos x="422" y="154"/>
                    </a:cxn>
                    <a:cxn ang="0">
                      <a:pos x="453" y="192"/>
                    </a:cxn>
                    <a:cxn ang="0">
                      <a:pos x="459" y="229"/>
                    </a:cxn>
                    <a:cxn ang="0">
                      <a:pos x="477" y="267"/>
                    </a:cxn>
                    <a:cxn ang="0">
                      <a:pos x="481" y="312"/>
                    </a:cxn>
                    <a:cxn ang="0">
                      <a:pos x="481" y="358"/>
                    </a:cxn>
                    <a:cxn ang="0">
                      <a:pos x="514" y="390"/>
                    </a:cxn>
                    <a:cxn ang="0">
                      <a:pos x="564" y="372"/>
                    </a:cxn>
                    <a:cxn ang="0">
                      <a:pos x="578" y="421"/>
                    </a:cxn>
                    <a:cxn ang="0">
                      <a:pos x="516" y="473"/>
                    </a:cxn>
                    <a:cxn ang="0">
                      <a:pos x="439" y="540"/>
                    </a:cxn>
                    <a:cxn ang="0">
                      <a:pos x="402" y="570"/>
                    </a:cxn>
                    <a:cxn ang="0">
                      <a:pos x="366" y="583"/>
                    </a:cxn>
                    <a:cxn ang="0">
                      <a:pos x="333" y="599"/>
                    </a:cxn>
                    <a:cxn ang="0">
                      <a:pos x="321" y="601"/>
                    </a:cxn>
                    <a:cxn ang="0">
                      <a:pos x="287" y="611"/>
                    </a:cxn>
                    <a:cxn ang="0">
                      <a:pos x="255" y="621"/>
                    </a:cxn>
                    <a:cxn ang="0">
                      <a:pos x="194" y="605"/>
                    </a:cxn>
                    <a:cxn ang="0">
                      <a:pos x="161" y="562"/>
                    </a:cxn>
                    <a:cxn ang="0">
                      <a:pos x="125" y="526"/>
                    </a:cxn>
                    <a:cxn ang="0">
                      <a:pos x="34" y="498"/>
                    </a:cxn>
                    <a:cxn ang="0">
                      <a:pos x="8" y="463"/>
                    </a:cxn>
                    <a:cxn ang="0">
                      <a:pos x="16" y="435"/>
                    </a:cxn>
                    <a:cxn ang="0">
                      <a:pos x="50" y="437"/>
                    </a:cxn>
                    <a:cxn ang="0">
                      <a:pos x="85" y="441"/>
                    </a:cxn>
                    <a:cxn ang="0">
                      <a:pos x="123" y="392"/>
                    </a:cxn>
                    <a:cxn ang="0">
                      <a:pos x="137" y="338"/>
                    </a:cxn>
                    <a:cxn ang="0">
                      <a:pos x="123" y="285"/>
                    </a:cxn>
                    <a:cxn ang="0">
                      <a:pos x="127" y="231"/>
                    </a:cxn>
                    <a:cxn ang="0">
                      <a:pos x="167" y="178"/>
                    </a:cxn>
                    <a:cxn ang="0">
                      <a:pos x="190" y="124"/>
                    </a:cxn>
                    <a:cxn ang="0">
                      <a:pos x="198" y="65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578" h="621">
                      <a:moveTo>
                        <a:pt x="236" y="0"/>
                      </a:moveTo>
                      <a:lnTo>
                        <a:pt x="240" y="2"/>
                      </a:lnTo>
                      <a:lnTo>
                        <a:pt x="246" y="2"/>
                      </a:lnTo>
                      <a:lnTo>
                        <a:pt x="250" y="4"/>
                      </a:lnTo>
                      <a:lnTo>
                        <a:pt x="257" y="4"/>
                      </a:lnTo>
                      <a:lnTo>
                        <a:pt x="275" y="29"/>
                      </a:lnTo>
                      <a:lnTo>
                        <a:pt x="279" y="55"/>
                      </a:lnTo>
                      <a:lnTo>
                        <a:pt x="293" y="79"/>
                      </a:lnTo>
                      <a:lnTo>
                        <a:pt x="313" y="97"/>
                      </a:lnTo>
                      <a:lnTo>
                        <a:pt x="337" y="109"/>
                      </a:lnTo>
                      <a:lnTo>
                        <a:pt x="372" y="105"/>
                      </a:lnTo>
                      <a:lnTo>
                        <a:pt x="406" y="99"/>
                      </a:lnTo>
                      <a:lnTo>
                        <a:pt x="410" y="132"/>
                      </a:lnTo>
                      <a:lnTo>
                        <a:pt x="422" y="154"/>
                      </a:lnTo>
                      <a:lnTo>
                        <a:pt x="439" y="172"/>
                      </a:lnTo>
                      <a:lnTo>
                        <a:pt x="453" y="192"/>
                      </a:lnTo>
                      <a:lnTo>
                        <a:pt x="457" y="211"/>
                      </a:lnTo>
                      <a:lnTo>
                        <a:pt x="459" y="229"/>
                      </a:lnTo>
                      <a:lnTo>
                        <a:pt x="463" y="249"/>
                      </a:lnTo>
                      <a:lnTo>
                        <a:pt x="477" y="267"/>
                      </a:lnTo>
                      <a:lnTo>
                        <a:pt x="491" y="287"/>
                      </a:lnTo>
                      <a:lnTo>
                        <a:pt x="481" y="312"/>
                      </a:lnTo>
                      <a:lnTo>
                        <a:pt x="473" y="338"/>
                      </a:lnTo>
                      <a:lnTo>
                        <a:pt x="481" y="358"/>
                      </a:lnTo>
                      <a:lnTo>
                        <a:pt x="495" y="376"/>
                      </a:lnTo>
                      <a:lnTo>
                        <a:pt x="514" y="390"/>
                      </a:lnTo>
                      <a:lnTo>
                        <a:pt x="532" y="388"/>
                      </a:lnTo>
                      <a:lnTo>
                        <a:pt x="564" y="372"/>
                      </a:lnTo>
                      <a:lnTo>
                        <a:pt x="574" y="397"/>
                      </a:lnTo>
                      <a:lnTo>
                        <a:pt x="578" y="421"/>
                      </a:lnTo>
                      <a:lnTo>
                        <a:pt x="574" y="445"/>
                      </a:lnTo>
                      <a:lnTo>
                        <a:pt x="516" y="473"/>
                      </a:lnTo>
                      <a:lnTo>
                        <a:pt x="459" y="508"/>
                      </a:lnTo>
                      <a:lnTo>
                        <a:pt x="439" y="540"/>
                      </a:lnTo>
                      <a:lnTo>
                        <a:pt x="420" y="576"/>
                      </a:lnTo>
                      <a:lnTo>
                        <a:pt x="402" y="570"/>
                      </a:lnTo>
                      <a:lnTo>
                        <a:pt x="386" y="566"/>
                      </a:lnTo>
                      <a:lnTo>
                        <a:pt x="366" y="583"/>
                      </a:lnTo>
                      <a:lnTo>
                        <a:pt x="348" y="599"/>
                      </a:lnTo>
                      <a:lnTo>
                        <a:pt x="333" y="599"/>
                      </a:lnTo>
                      <a:lnTo>
                        <a:pt x="327" y="601"/>
                      </a:lnTo>
                      <a:lnTo>
                        <a:pt x="321" y="601"/>
                      </a:lnTo>
                      <a:lnTo>
                        <a:pt x="303" y="603"/>
                      </a:lnTo>
                      <a:lnTo>
                        <a:pt x="287" y="611"/>
                      </a:lnTo>
                      <a:lnTo>
                        <a:pt x="273" y="619"/>
                      </a:lnTo>
                      <a:lnTo>
                        <a:pt x="255" y="621"/>
                      </a:lnTo>
                      <a:lnTo>
                        <a:pt x="214" y="613"/>
                      </a:lnTo>
                      <a:lnTo>
                        <a:pt x="194" y="605"/>
                      </a:lnTo>
                      <a:lnTo>
                        <a:pt x="178" y="585"/>
                      </a:lnTo>
                      <a:lnTo>
                        <a:pt x="161" y="562"/>
                      </a:lnTo>
                      <a:lnTo>
                        <a:pt x="145" y="542"/>
                      </a:lnTo>
                      <a:lnTo>
                        <a:pt x="125" y="526"/>
                      </a:lnTo>
                      <a:lnTo>
                        <a:pt x="58" y="520"/>
                      </a:lnTo>
                      <a:lnTo>
                        <a:pt x="34" y="498"/>
                      </a:lnTo>
                      <a:lnTo>
                        <a:pt x="14" y="471"/>
                      </a:lnTo>
                      <a:lnTo>
                        <a:pt x="8" y="463"/>
                      </a:lnTo>
                      <a:lnTo>
                        <a:pt x="0" y="443"/>
                      </a:lnTo>
                      <a:lnTo>
                        <a:pt x="16" y="435"/>
                      </a:lnTo>
                      <a:lnTo>
                        <a:pt x="32" y="435"/>
                      </a:lnTo>
                      <a:lnTo>
                        <a:pt x="50" y="437"/>
                      </a:lnTo>
                      <a:lnTo>
                        <a:pt x="68" y="441"/>
                      </a:lnTo>
                      <a:lnTo>
                        <a:pt x="85" y="441"/>
                      </a:lnTo>
                      <a:lnTo>
                        <a:pt x="107" y="419"/>
                      </a:lnTo>
                      <a:lnTo>
                        <a:pt x="123" y="392"/>
                      </a:lnTo>
                      <a:lnTo>
                        <a:pt x="135" y="364"/>
                      </a:lnTo>
                      <a:lnTo>
                        <a:pt x="137" y="338"/>
                      </a:lnTo>
                      <a:lnTo>
                        <a:pt x="131" y="312"/>
                      </a:lnTo>
                      <a:lnTo>
                        <a:pt x="123" y="285"/>
                      </a:lnTo>
                      <a:lnTo>
                        <a:pt x="113" y="261"/>
                      </a:lnTo>
                      <a:lnTo>
                        <a:pt x="127" y="231"/>
                      </a:lnTo>
                      <a:lnTo>
                        <a:pt x="145" y="204"/>
                      </a:lnTo>
                      <a:lnTo>
                        <a:pt x="167" y="178"/>
                      </a:lnTo>
                      <a:lnTo>
                        <a:pt x="186" y="152"/>
                      </a:lnTo>
                      <a:lnTo>
                        <a:pt x="190" y="124"/>
                      </a:lnTo>
                      <a:lnTo>
                        <a:pt x="192" y="93"/>
                      </a:lnTo>
                      <a:lnTo>
                        <a:pt x="198" y="65"/>
                      </a:lnTo>
                      <a:lnTo>
                        <a:pt x="216" y="33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74" name="Freeform 63"/>
                <p:cNvSpPr>
                  <a:spLocks/>
                </p:cNvSpPr>
                <p:nvPr/>
              </p:nvSpPr>
              <p:spPr bwMode="auto">
                <a:xfrm>
                  <a:off x="2786770" y="2949716"/>
                  <a:ext cx="537533" cy="556346"/>
                </a:xfrm>
                <a:custGeom>
                  <a:avLst/>
                  <a:gdLst/>
                  <a:ahLst/>
                  <a:cxnLst>
                    <a:cxn ang="0">
                      <a:pos x="319" y="0"/>
                    </a:cxn>
                    <a:cxn ang="0">
                      <a:pos x="348" y="49"/>
                    </a:cxn>
                    <a:cxn ang="0">
                      <a:pos x="364" y="126"/>
                    </a:cxn>
                    <a:cxn ang="0">
                      <a:pos x="394" y="148"/>
                    </a:cxn>
                    <a:cxn ang="0">
                      <a:pos x="431" y="150"/>
                    </a:cxn>
                    <a:cxn ang="0">
                      <a:pos x="491" y="128"/>
                    </a:cxn>
                    <a:cxn ang="0">
                      <a:pos x="522" y="100"/>
                    </a:cxn>
                    <a:cxn ang="0">
                      <a:pos x="518" y="59"/>
                    </a:cxn>
                    <a:cxn ang="0">
                      <a:pos x="499" y="25"/>
                    </a:cxn>
                    <a:cxn ang="0">
                      <a:pos x="516" y="11"/>
                    </a:cxn>
                    <a:cxn ang="0">
                      <a:pos x="550" y="19"/>
                    </a:cxn>
                    <a:cxn ang="0">
                      <a:pos x="609" y="4"/>
                    </a:cxn>
                    <a:cxn ang="0">
                      <a:pos x="722" y="85"/>
                    </a:cxn>
                    <a:cxn ang="0">
                      <a:pos x="720" y="100"/>
                    </a:cxn>
                    <a:cxn ang="0">
                      <a:pos x="686" y="144"/>
                    </a:cxn>
                    <a:cxn ang="0">
                      <a:pos x="617" y="203"/>
                    </a:cxn>
                    <a:cxn ang="0">
                      <a:pos x="588" y="253"/>
                    </a:cxn>
                    <a:cxn ang="0">
                      <a:pos x="580" y="308"/>
                    </a:cxn>
                    <a:cxn ang="0">
                      <a:pos x="590" y="377"/>
                    </a:cxn>
                    <a:cxn ang="0">
                      <a:pos x="582" y="461"/>
                    </a:cxn>
                    <a:cxn ang="0">
                      <a:pos x="566" y="526"/>
                    </a:cxn>
                    <a:cxn ang="0">
                      <a:pos x="538" y="567"/>
                    </a:cxn>
                    <a:cxn ang="0">
                      <a:pos x="514" y="609"/>
                    </a:cxn>
                    <a:cxn ang="0">
                      <a:pos x="532" y="660"/>
                    </a:cxn>
                    <a:cxn ang="0">
                      <a:pos x="544" y="698"/>
                    </a:cxn>
                    <a:cxn ang="0">
                      <a:pos x="528" y="720"/>
                    </a:cxn>
                    <a:cxn ang="0">
                      <a:pos x="437" y="718"/>
                    </a:cxn>
                    <a:cxn ang="0">
                      <a:pos x="374" y="747"/>
                    </a:cxn>
                    <a:cxn ang="0">
                      <a:pos x="323" y="730"/>
                    </a:cxn>
                    <a:cxn ang="0">
                      <a:pos x="273" y="694"/>
                    </a:cxn>
                    <a:cxn ang="0">
                      <a:pos x="222" y="684"/>
                    </a:cxn>
                    <a:cxn ang="0">
                      <a:pos x="161" y="704"/>
                    </a:cxn>
                    <a:cxn ang="0">
                      <a:pos x="127" y="698"/>
                    </a:cxn>
                    <a:cxn ang="0">
                      <a:pos x="101" y="678"/>
                    </a:cxn>
                    <a:cxn ang="0">
                      <a:pos x="91" y="639"/>
                    </a:cxn>
                    <a:cxn ang="0">
                      <a:pos x="79" y="603"/>
                    </a:cxn>
                    <a:cxn ang="0">
                      <a:pos x="40" y="571"/>
                    </a:cxn>
                    <a:cxn ang="0">
                      <a:pos x="0" y="538"/>
                    </a:cxn>
                    <a:cxn ang="0">
                      <a:pos x="14" y="467"/>
                    </a:cxn>
                    <a:cxn ang="0">
                      <a:pos x="46" y="403"/>
                    </a:cxn>
                    <a:cxn ang="0">
                      <a:pos x="62" y="352"/>
                    </a:cxn>
                    <a:cxn ang="0">
                      <a:pos x="119" y="253"/>
                    </a:cxn>
                    <a:cxn ang="0">
                      <a:pos x="131" y="217"/>
                    </a:cxn>
                    <a:cxn ang="0">
                      <a:pos x="149" y="162"/>
                    </a:cxn>
                    <a:cxn ang="0">
                      <a:pos x="180" y="154"/>
                    </a:cxn>
                    <a:cxn ang="0">
                      <a:pos x="204" y="156"/>
                    </a:cxn>
                    <a:cxn ang="0">
                      <a:pos x="222" y="140"/>
                    </a:cxn>
                    <a:cxn ang="0">
                      <a:pos x="224" y="95"/>
                    </a:cxn>
                    <a:cxn ang="0">
                      <a:pos x="244" y="83"/>
                    </a:cxn>
                    <a:cxn ang="0">
                      <a:pos x="281" y="71"/>
                    </a:cxn>
                    <a:cxn ang="0">
                      <a:pos x="293" y="19"/>
                    </a:cxn>
                  </a:cxnLst>
                  <a:rect l="0" t="0" r="r" b="b"/>
                  <a:pathLst>
                    <a:path w="722" h="747">
                      <a:moveTo>
                        <a:pt x="299" y="0"/>
                      </a:moveTo>
                      <a:lnTo>
                        <a:pt x="319" y="0"/>
                      </a:lnTo>
                      <a:lnTo>
                        <a:pt x="331" y="25"/>
                      </a:lnTo>
                      <a:lnTo>
                        <a:pt x="348" y="49"/>
                      </a:lnTo>
                      <a:lnTo>
                        <a:pt x="362" y="71"/>
                      </a:lnTo>
                      <a:lnTo>
                        <a:pt x="364" y="126"/>
                      </a:lnTo>
                      <a:lnTo>
                        <a:pt x="378" y="138"/>
                      </a:lnTo>
                      <a:lnTo>
                        <a:pt x="394" y="148"/>
                      </a:lnTo>
                      <a:lnTo>
                        <a:pt x="412" y="152"/>
                      </a:lnTo>
                      <a:lnTo>
                        <a:pt x="431" y="150"/>
                      </a:lnTo>
                      <a:lnTo>
                        <a:pt x="471" y="138"/>
                      </a:lnTo>
                      <a:lnTo>
                        <a:pt x="491" y="128"/>
                      </a:lnTo>
                      <a:lnTo>
                        <a:pt x="508" y="116"/>
                      </a:lnTo>
                      <a:lnTo>
                        <a:pt x="522" y="100"/>
                      </a:lnTo>
                      <a:lnTo>
                        <a:pt x="522" y="79"/>
                      </a:lnTo>
                      <a:lnTo>
                        <a:pt x="518" y="59"/>
                      </a:lnTo>
                      <a:lnTo>
                        <a:pt x="510" y="41"/>
                      </a:lnTo>
                      <a:lnTo>
                        <a:pt x="499" y="25"/>
                      </a:lnTo>
                      <a:lnTo>
                        <a:pt x="508" y="19"/>
                      </a:lnTo>
                      <a:lnTo>
                        <a:pt x="516" y="11"/>
                      </a:lnTo>
                      <a:lnTo>
                        <a:pt x="534" y="17"/>
                      </a:lnTo>
                      <a:lnTo>
                        <a:pt x="550" y="19"/>
                      </a:lnTo>
                      <a:lnTo>
                        <a:pt x="593" y="0"/>
                      </a:lnTo>
                      <a:lnTo>
                        <a:pt x="609" y="4"/>
                      </a:lnTo>
                      <a:lnTo>
                        <a:pt x="649" y="29"/>
                      </a:lnTo>
                      <a:lnTo>
                        <a:pt x="722" y="85"/>
                      </a:lnTo>
                      <a:lnTo>
                        <a:pt x="722" y="91"/>
                      </a:lnTo>
                      <a:lnTo>
                        <a:pt x="720" y="100"/>
                      </a:lnTo>
                      <a:lnTo>
                        <a:pt x="716" y="112"/>
                      </a:lnTo>
                      <a:lnTo>
                        <a:pt x="686" y="144"/>
                      </a:lnTo>
                      <a:lnTo>
                        <a:pt x="651" y="174"/>
                      </a:lnTo>
                      <a:lnTo>
                        <a:pt x="617" y="203"/>
                      </a:lnTo>
                      <a:lnTo>
                        <a:pt x="601" y="227"/>
                      </a:lnTo>
                      <a:lnTo>
                        <a:pt x="588" y="253"/>
                      </a:lnTo>
                      <a:lnTo>
                        <a:pt x="580" y="279"/>
                      </a:lnTo>
                      <a:lnTo>
                        <a:pt x="580" y="308"/>
                      </a:lnTo>
                      <a:lnTo>
                        <a:pt x="586" y="336"/>
                      </a:lnTo>
                      <a:lnTo>
                        <a:pt x="590" y="377"/>
                      </a:lnTo>
                      <a:lnTo>
                        <a:pt x="588" y="419"/>
                      </a:lnTo>
                      <a:lnTo>
                        <a:pt x="582" y="461"/>
                      </a:lnTo>
                      <a:lnTo>
                        <a:pt x="574" y="502"/>
                      </a:lnTo>
                      <a:lnTo>
                        <a:pt x="566" y="526"/>
                      </a:lnTo>
                      <a:lnTo>
                        <a:pt x="554" y="546"/>
                      </a:lnTo>
                      <a:lnTo>
                        <a:pt x="538" y="567"/>
                      </a:lnTo>
                      <a:lnTo>
                        <a:pt x="524" y="587"/>
                      </a:lnTo>
                      <a:lnTo>
                        <a:pt x="514" y="609"/>
                      </a:lnTo>
                      <a:lnTo>
                        <a:pt x="512" y="635"/>
                      </a:lnTo>
                      <a:lnTo>
                        <a:pt x="532" y="660"/>
                      </a:lnTo>
                      <a:lnTo>
                        <a:pt x="550" y="686"/>
                      </a:lnTo>
                      <a:lnTo>
                        <a:pt x="544" y="698"/>
                      </a:lnTo>
                      <a:lnTo>
                        <a:pt x="538" y="712"/>
                      </a:lnTo>
                      <a:lnTo>
                        <a:pt x="528" y="720"/>
                      </a:lnTo>
                      <a:lnTo>
                        <a:pt x="459" y="712"/>
                      </a:lnTo>
                      <a:lnTo>
                        <a:pt x="437" y="718"/>
                      </a:lnTo>
                      <a:lnTo>
                        <a:pt x="396" y="738"/>
                      </a:lnTo>
                      <a:lnTo>
                        <a:pt x="374" y="747"/>
                      </a:lnTo>
                      <a:lnTo>
                        <a:pt x="352" y="744"/>
                      </a:lnTo>
                      <a:lnTo>
                        <a:pt x="323" y="730"/>
                      </a:lnTo>
                      <a:lnTo>
                        <a:pt x="299" y="712"/>
                      </a:lnTo>
                      <a:lnTo>
                        <a:pt x="273" y="694"/>
                      </a:lnTo>
                      <a:lnTo>
                        <a:pt x="244" y="680"/>
                      </a:lnTo>
                      <a:lnTo>
                        <a:pt x="222" y="684"/>
                      </a:lnTo>
                      <a:lnTo>
                        <a:pt x="182" y="700"/>
                      </a:lnTo>
                      <a:lnTo>
                        <a:pt x="161" y="704"/>
                      </a:lnTo>
                      <a:lnTo>
                        <a:pt x="145" y="702"/>
                      </a:lnTo>
                      <a:lnTo>
                        <a:pt x="127" y="698"/>
                      </a:lnTo>
                      <a:lnTo>
                        <a:pt x="113" y="690"/>
                      </a:lnTo>
                      <a:lnTo>
                        <a:pt x="101" y="678"/>
                      </a:lnTo>
                      <a:lnTo>
                        <a:pt x="95" y="660"/>
                      </a:lnTo>
                      <a:lnTo>
                        <a:pt x="91" y="639"/>
                      </a:lnTo>
                      <a:lnTo>
                        <a:pt x="89" y="619"/>
                      </a:lnTo>
                      <a:lnTo>
                        <a:pt x="79" y="603"/>
                      </a:lnTo>
                      <a:lnTo>
                        <a:pt x="60" y="585"/>
                      </a:lnTo>
                      <a:lnTo>
                        <a:pt x="40" y="571"/>
                      </a:lnTo>
                      <a:lnTo>
                        <a:pt x="18" y="556"/>
                      </a:lnTo>
                      <a:lnTo>
                        <a:pt x="0" y="538"/>
                      </a:lnTo>
                      <a:lnTo>
                        <a:pt x="2" y="502"/>
                      </a:lnTo>
                      <a:lnTo>
                        <a:pt x="14" y="467"/>
                      </a:lnTo>
                      <a:lnTo>
                        <a:pt x="28" y="435"/>
                      </a:lnTo>
                      <a:lnTo>
                        <a:pt x="46" y="403"/>
                      </a:lnTo>
                      <a:lnTo>
                        <a:pt x="56" y="379"/>
                      </a:lnTo>
                      <a:lnTo>
                        <a:pt x="62" y="352"/>
                      </a:lnTo>
                      <a:lnTo>
                        <a:pt x="70" y="326"/>
                      </a:lnTo>
                      <a:lnTo>
                        <a:pt x="119" y="253"/>
                      </a:lnTo>
                      <a:lnTo>
                        <a:pt x="127" y="235"/>
                      </a:lnTo>
                      <a:lnTo>
                        <a:pt x="131" y="217"/>
                      </a:lnTo>
                      <a:lnTo>
                        <a:pt x="135" y="180"/>
                      </a:lnTo>
                      <a:lnTo>
                        <a:pt x="149" y="162"/>
                      </a:lnTo>
                      <a:lnTo>
                        <a:pt x="168" y="150"/>
                      </a:lnTo>
                      <a:lnTo>
                        <a:pt x="180" y="154"/>
                      </a:lnTo>
                      <a:lnTo>
                        <a:pt x="192" y="156"/>
                      </a:lnTo>
                      <a:lnTo>
                        <a:pt x="204" y="156"/>
                      </a:lnTo>
                      <a:lnTo>
                        <a:pt x="214" y="148"/>
                      </a:lnTo>
                      <a:lnTo>
                        <a:pt x="222" y="140"/>
                      </a:lnTo>
                      <a:lnTo>
                        <a:pt x="224" y="130"/>
                      </a:lnTo>
                      <a:lnTo>
                        <a:pt x="224" y="95"/>
                      </a:lnTo>
                      <a:lnTo>
                        <a:pt x="232" y="87"/>
                      </a:lnTo>
                      <a:lnTo>
                        <a:pt x="244" y="83"/>
                      </a:lnTo>
                      <a:lnTo>
                        <a:pt x="269" y="83"/>
                      </a:lnTo>
                      <a:lnTo>
                        <a:pt x="281" y="71"/>
                      </a:lnTo>
                      <a:lnTo>
                        <a:pt x="289" y="55"/>
                      </a:lnTo>
                      <a:lnTo>
                        <a:pt x="293" y="19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75" name="Freeform 64"/>
                <p:cNvSpPr>
                  <a:spLocks/>
                </p:cNvSpPr>
                <p:nvPr/>
              </p:nvSpPr>
              <p:spPr bwMode="auto">
                <a:xfrm>
                  <a:off x="2133839" y="3849403"/>
                  <a:ext cx="457126" cy="501233"/>
                </a:xfrm>
                <a:custGeom>
                  <a:avLst/>
                  <a:gdLst/>
                  <a:ahLst/>
                  <a:cxnLst>
                    <a:cxn ang="0">
                      <a:pos x="614" y="12"/>
                    </a:cxn>
                    <a:cxn ang="0">
                      <a:pos x="597" y="54"/>
                    </a:cxn>
                    <a:cxn ang="0">
                      <a:pos x="569" y="119"/>
                    </a:cxn>
                    <a:cxn ang="0">
                      <a:pos x="571" y="165"/>
                    </a:cxn>
                    <a:cxn ang="0">
                      <a:pos x="549" y="210"/>
                    </a:cxn>
                    <a:cxn ang="0">
                      <a:pos x="500" y="260"/>
                    </a:cxn>
                    <a:cxn ang="0">
                      <a:pos x="476" y="287"/>
                    </a:cxn>
                    <a:cxn ang="0">
                      <a:pos x="458" y="315"/>
                    </a:cxn>
                    <a:cxn ang="0">
                      <a:pos x="464" y="370"/>
                    </a:cxn>
                    <a:cxn ang="0">
                      <a:pos x="454" y="424"/>
                    </a:cxn>
                    <a:cxn ang="0">
                      <a:pos x="435" y="450"/>
                    </a:cxn>
                    <a:cxn ang="0">
                      <a:pos x="423" y="477"/>
                    </a:cxn>
                    <a:cxn ang="0">
                      <a:pos x="427" y="515"/>
                    </a:cxn>
                    <a:cxn ang="0">
                      <a:pos x="421" y="570"/>
                    </a:cxn>
                    <a:cxn ang="0">
                      <a:pos x="425" y="632"/>
                    </a:cxn>
                    <a:cxn ang="0">
                      <a:pos x="429" y="665"/>
                    </a:cxn>
                    <a:cxn ang="0">
                      <a:pos x="417" y="671"/>
                    </a:cxn>
                    <a:cxn ang="0">
                      <a:pos x="375" y="638"/>
                    </a:cxn>
                    <a:cxn ang="0">
                      <a:pos x="340" y="616"/>
                    </a:cxn>
                    <a:cxn ang="0">
                      <a:pos x="282" y="622"/>
                    </a:cxn>
                    <a:cxn ang="0">
                      <a:pos x="243" y="586"/>
                    </a:cxn>
                    <a:cxn ang="0">
                      <a:pos x="191" y="574"/>
                    </a:cxn>
                    <a:cxn ang="0">
                      <a:pos x="166" y="517"/>
                    </a:cxn>
                    <a:cxn ang="0">
                      <a:pos x="185" y="481"/>
                    </a:cxn>
                    <a:cxn ang="0">
                      <a:pos x="180" y="438"/>
                    </a:cxn>
                    <a:cxn ang="0">
                      <a:pos x="148" y="402"/>
                    </a:cxn>
                    <a:cxn ang="0">
                      <a:pos x="98" y="386"/>
                    </a:cxn>
                    <a:cxn ang="0">
                      <a:pos x="39" y="392"/>
                    </a:cxn>
                    <a:cxn ang="0">
                      <a:pos x="47" y="325"/>
                    </a:cxn>
                    <a:cxn ang="0">
                      <a:pos x="39" y="274"/>
                    </a:cxn>
                    <a:cxn ang="0">
                      <a:pos x="25" y="262"/>
                    </a:cxn>
                    <a:cxn ang="0">
                      <a:pos x="11" y="248"/>
                    </a:cxn>
                    <a:cxn ang="0">
                      <a:pos x="0" y="228"/>
                    </a:cxn>
                    <a:cxn ang="0">
                      <a:pos x="4" y="204"/>
                    </a:cxn>
                    <a:cxn ang="0">
                      <a:pos x="13" y="165"/>
                    </a:cxn>
                    <a:cxn ang="0">
                      <a:pos x="21" y="115"/>
                    </a:cxn>
                    <a:cxn ang="0">
                      <a:pos x="45" y="90"/>
                    </a:cxn>
                    <a:cxn ang="0">
                      <a:pos x="73" y="103"/>
                    </a:cxn>
                    <a:cxn ang="0">
                      <a:pos x="120" y="127"/>
                    </a:cxn>
                    <a:cxn ang="0">
                      <a:pos x="195" y="133"/>
                    </a:cxn>
                    <a:cxn ang="0">
                      <a:pos x="237" y="109"/>
                    </a:cxn>
                    <a:cxn ang="0">
                      <a:pos x="272" y="121"/>
                    </a:cxn>
                    <a:cxn ang="0">
                      <a:pos x="308" y="125"/>
                    </a:cxn>
                    <a:cxn ang="0">
                      <a:pos x="346" y="95"/>
                    </a:cxn>
                    <a:cxn ang="0">
                      <a:pos x="381" y="62"/>
                    </a:cxn>
                    <a:cxn ang="0">
                      <a:pos x="440" y="36"/>
                    </a:cxn>
                    <a:cxn ang="0">
                      <a:pos x="512" y="10"/>
                    </a:cxn>
                  </a:cxnLst>
                  <a:rect l="0" t="0" r="r" b="b"/>
                  <a:pathLst>
                    <a:path w="614" h="673">
                      <a:moveTo>
                        <a:pt x="545" y="0"/>
                      </a:moveTo>
                      <a:lnTo>
                        <a:pt x="614" y="12"/>
                      </a:lnTo>
                      <a:lnTo>
                        <a:pt x="607" y="34"/>
                      </a:lnTo>
                      <a:lnTo>
                        <a:pt x="597" y="54"/>
                      </a:lnTo>
                      <a:lnTo>
                        <a:pt x="573" y="95"/>
                      </a:lnTo>
                      <a:lnTo>
                        <a:pt x="569" y="119"/>
                      </a:lnTo>
                      <a:lnTo>
                        <a:pt x="569" y="141"/>
                      </a:lnTo>
                      <a:lnTo>
                        <a:pt x="571" y="165"/>
                      </a:lnTo>
                      <a:lnTo>
                        <a:pt x="577" y="190"/>
                      </a:lnTo>
                      <a:lnTo>
                        <a:pt x="549" y="210"/>
                      </a:lnTo>
                      <a:lnTo>
                        <a:pt x="522" y="232"/>
                      </a:lnTo>
                      <a:lnTo>
                        <a:pt x="500" y="260"/>
                      </a:lnTo>
                      <a:lnTo>
                        <a:pt x="488" y="272"/>
                      </a:lnTo>
                      <a:lnTo>
                        <a:pt x="476" y="287"/>
                      </a:lnTo>
                      <a:lnTo>
                        <a:pt x="466" y="299"/>
                      </a:lnTo>
                      <a:lnTo>
                        <a:pt x="458" y="315"/>
                      </a:lnTo>
                      <a:lnTo>
                        <a:pt x="462" y="343"/>
                      </a:lnTo>
                      <a:lnTo>
                        <a:pt x="464" y="370"/>
                      </a:lnTo>
                      <a:lnTo>
                        <a:pt x="462" y="398"/>
                      </a:lnTo>
                      <a:lnTo>
                        <a:pt x="454" y="424"/>
                      </a:lnTo>
                      <a:lnTo>
                        <a:pt x="446" y="436"/>
                      </a:lnTo>
                      <a:lnTo>
                        <a:pt x="435" y="450"/>
                      </a:lnTo>
                      <a:lnTo>
                        <a:pt x="427" y="463"/>
                      </a:lnTo>
                      <a:lnTo>
                        <a:pt x="423" y="477"/>
                      </a:lnTo>
                      <a:lnTo>
                        <a:pt x="425" y="493"/>
                      </a:lnTo>
                      <a:lnTo>
                        <a:pt x="427" y="515"/>
                      </a:lnTo>
                      <a:lnTo>
                        <a:pt x="427" y="539"/>
                      </a:lnTo>
                      <a:lnTo>
                        <a:pt x="421" y="570"/>
                      </a:lnTo>
                      <a:lnTo>
                        <a:pt x="421" y="602"/>
                      </a:lnTo>
                      <a:lnTo>
                        <a:pt x="425" y="632"/>
                      </a:lnTo>
                      <a:lnTo>
                        <a:pt x="433" y="663"/>
                      </a:lnTo>
                      <a:lnTo>
                        <a:pt x="429" y="665"/>
                      </a:lnTo>
                      <a:lnTo>
                        <a:pt x="423" y="667"/>
                      </a:lnTo>
                      <a:lnTo>
                        <a:pt x="417" y="671"/>
                      </a:lnTo>
                      <a:lnTo>
                        <a:pt x="411" y="673"/>
                      </a:lnTo>
                      <a:lnTo>
                        <a:pt x="375" y="638"/>
                      </a:lnTo>
                      <a:lnTo>
                        <a:pt x="359" y="626"/>
                      </a:lnTo>
                      <a:lnTo>
                        <a:pt x="340" y="616"/>
                      </a:lnTo>
                      <a:lnTo>
                        <a:pt x="312" y="618"/>
                      </a:lnTo>
                      <a:lnTo>
                        <a:pt x="282" y="622"/>
                      </a:lnTo>
                      <a:lnTo>
                        <a:pt x="247" y="588"/>
                      </a:lnTo>
                      <a:lnTo>
                        <a:pt x="243" y="586"/>
                      </a:lnTo>
                      <a:lnTo>
                        <a:pt x="217" y="578"/>
                      </a:lnTo>
                      <a:lnTo>
                        <a:pt x="191" y="574"/>
                      </a:lnTo>
                      <a:lnTo>
                        <a:pt x="164" y="572"/>
                      </a:lnTo>
                      <a:lnTo>
                        <a:pt x="166" y="517"/>
                      </a:lnTo>
                      <a:lnTo>
                        <a:pt x="174" y="499"/>
                      </a:lnTo>
                      <a:lnTo>
                        <a:pt x="185" y="481"/>
                      </a:lnTo>
                      <a:lnTo>
                        <a:pt x="189" y="461"/>
                      </a:lnTo>
                      <a:lnTo>
                        <a:pt x="180" y="438"/>
                      </a:lnTo>
                      <a:lnTo>
                        <a:pt x="166" y="418"/>
                      </a:lnTo>
                      <a:lnTo>
                        <a:pt x="148" y="402"/>
                      </a:lnTo>
                      <a:lnTo>
                        <a:pt x="128" y="390"/>
                      </a:lnTo>
                      <a:lnTo>
                        <a:pt x="98" y="386"/>
                      </a:lnTo>
                      <a:lnTo>
                        <a:pt x="67" y="388"/>
                      </a:lnTo>
                      <a:lnTo>
                        <a:pt x="39" y="392"/>
                      </a:lnTo>
                      <a:lnTo>
                        <a:pt x="43" y="349"/>
                      </a:lnTo>
                      <a:lnTo>
                        <a:pt x="47" y="325"/>
                      </a:lnTo>
                      <a:lnTo>
                        <a:pt x="47" y="299"/>
                      </a:lnTo>
                      <a:lnTo>
                        <a:pt x="39" y="274"/>
                      </a:lnTo>
                      <a:lnTo>
                        <a:pt x="33" y="268"/>
                      </a:lnTo>
                      <a:lnTo>
                        <a:pt x="25" y="262"/>
                      </a:lnTo>
                      <a:lnTo>
                        <a:pt x="19" y="254"/>
                      </a:lnTo>
                      <a:lnTo>
                        <a:pt x="11" y="248"/>
                      </a:lnTo>
                      <a:lnTo>
                        <a:pt x="2" y="238"/>
                      </a:lnTo>
                      <a:lnTo>
                        <a:pt x="0" y="228"/>
                      </a:lnTo>
                      <a:lnTo>
                        <a:pt x="0" y="216"/>
                      </a:lnTo>
                      <a:lnTo>
                        <a:pt x="4" y="204"/>
                      </a:lnTo>
                      <a:lnTo>
                        <a:pt x="6" y="192"/>
                      </a:lnTo>
                      <a:lnTo>
                        <a:pt x="13" y="165"/>
                      </a:lnTo>
                      <a:lnTo>
                        <a:pt x="15" y="139"/>
                      </a:lnTo>
                      <a:lnTo>
                        <a:pt x="21" y="115"/>
                      </a:lnTo>
                      <a:lnTo>
                        <a:pt x="31" y="93"/>
                      </a:lnTo>
                      <a:lnTo>
                        <a:pt x="45" y="90"/>
                      </a:lnTo>
                      <a:lnTo>
                        <a:pt x="59" y="90"/>
                      </a:lnTo>
                      <a:lnTo>
                        <a:pt x="73" y="103"/>
                      </a:lnTo>
                      <a:lnTo>
                        <a:pt x="102" y="123"/>
                      </a:lnTo>
                      <a:lnTo>
                        <a:pt x="120" y="127"/>
                      </a:lnTo>
                      <a:lnTo>
                        <a:pt x="156" y="129"/>
                      </a:lnTo>
                      <a:lnTo>
                        <a:pt x="195" y="133"/>
                      </a:lnTo>
                      <a:lnTo>
                        <a:pt x="215" y="121"/>
                      </a:lnTo>
                      <a:lnTo>
                        <a:pt x="237" y="109"/>
                      </a:lnTo>
                      <a:lnTo>
                        <a:pt x="255" y="113"/>
                      </a:lnTo>
                      <a:lnTo>
                        <a:pt x="272" y="121"/>
                      </a:lnTo>
                      <a:lnTo>
                        <a:pt x="290" y="125"/>
                      </a:lnTo>
                      <a:lnTo>
                        <a:pt x="308" y="125"/>
                      </a:lnTo>
                      <a:lnTo>
                        <a:pt x="328" y="111"/>
                      </a:lnTo>
                      <a:lnTo>
                        <a:pt x="346" y="95"/>
                      </a:lnTo>
                      <a:lnTo>
                        <a:pt x="363" y="76"/>
                      </a:lnTo>
                      <a:lnTo>
                        <a:pt x="381" y="62"/>
                      </a:lnTo>
                      <a:lnTo>
                        <a:pt x="403" y="52"/>
                      </a:lnTo>
                      <a:lnTo>
                        <a:pt x="440" y="36"/>
                      </a:lnTo>
                      <a:lnTo>
                        <a:pt x="478" y="18"/>
                      </a:lnTo>
                      <a:lnTo>
                        <a:pt x="512" y="10"/>
                      </a:lnTo>
                      <a:lnTo>
                        <a:pt x="54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</p:txBody>
            </p:sp>
            <p:sp>
              <p:nvSpPr>
                <p:cNvPr id="76" name="Freeform 65"/>
                <p:cNvSpPr>
                  <a:spLocks/>
                </p:cNvSpPr>
                <p:nvPr/>
              </p:nvSpPr>
              <p:spPr bwMode="auto">
                <a:xfrm>
                  <a:off x="3024267" y="3030152"/>
                  <a:ext cx="1211310" cy="1327933"/>
                </a:xfrm>
                <a:custGeom>
                  <a:avLst/>
                  <a:gdLst/>
                  <a:ahLst/>
                  <a:cxnLst>
                    <a:cxn ang="0">
                      <a:pos x="508" y="8"/>
                    </a:cxn>
                    <a:cxn ang="0">
                      <a:pos x="597" y="119"/>
                    </a:cxn>
                    <a:cxn ang="0">
                      <a:pos x="692" y="175"/>
                    </a:cxn>
                    <a:cxn ang="0">
                      <a:pos x="696" y="256"/>
                    </a:cxn>
                    <a:cxn ang="0">
                      <a:pos x="747" y="343"/>
                    </a:cxn>
                    <a:cxn ang="0">
                      <a:pos x="860" y="390"/>
                    </a:cxn>
                    <a:cxn ang="0">
                      <a:pos x="982" y="315"/>
                    </a:cxn>
                    <a:cxn ang="0">
                      <a:pos x="1097" y="238"/>
                    </a:cxn>
                    <a:cxn ang="0">
                      <a:pos x="1172" y="175"/>
                    </a:cxn>
                    <a:cxn ang="0">
                      <a:pos x="1196" y="184"/>
                    </a:cxn>
                    <a:cxn ang="0">
                      <a:pos x="1344" y="285"/>
                    </a:cxn>
                    <a:cxn ang="0">
                      <a:pos x="1417" y="232"/>
                    </a:cxn>
                    <a:cxn ang="0">
                      <a:pos x="1506" y="149"/>
                    </a:cxn>
                    <a:cxn ang="0">
                      <a:pos x="1611" y="125"/>
                    </a:cxn>
                    <a:cxn ang="0">
                      <a:pos x="1611" y="206"/>
                    </a:cxn>
                    <a:cxn ang="0">
                      <a:pos x="1573" y="402"/>
                    </a:cxn>
                    <a:cxn ang="0">
                      <a:pos x="1585" y="493"/>
                    </a:cxn>
                    <a:cxn ang="0">
                      <a:pos x="1567" y="600"/>
                    </a:cxn>
                    <a:cxn ang="0">
                      <a:pos x="1534" y="606"/>
                    </a:cxn>
                    <a:cxn ang="0">
                      <a:pos x="1445" y="685"/>
                    </a:cxn>
                    <a:cxn ang="0">
                      <a:pos x="1433" y="758"/>
                    </a:cxn>
                    <a:cxn ang="0">
                      <a:pos x="1364" y="873"/>
                    </a:cxn>
                    <a:cxn ang="0">
                      <a:pos x="1316" y="1007"/>
                    </a:cxn>
                    <a:cxn ang="0">
                      <a:pos x="1358" y="1045"/>
                    </a:cxn>
                    <a:cxn ang="0">
                      <a:pos x="1423" y="1089"/>
                    </a:cxn>
                    <a:cxn ang="0">
                      <a:pos x="1425" y="1154"/>
                    </a:cxn>
                    <a:cxn ang="0">
                      <a:pos x="1350" y="1207"/>
                    </a:cxn>
                    <a:cxn ang="0">
                      <a:pos x="1334" y="1286"/>
                    </a:cxn>
                    <a:cxn ang="0">
                      <a:pos x="1304" y="1372"/>
                    </a:cxn>
                    <a:cxn ang="0">
                      <a:pos x="1243" y="1439"/>
                    </a:cxn>
                    <a:cxn ang="0">
                      <a:pos x="1146" y="1478"/>
                    </a:cxn>
                    <a:cxn ang="0">
                      <a:pos x="998" y="1439"/>
                    </a:cxn>
                    <a:cxn ang="0">
                      <a:pos x="887" y="1453"/>
                    </a:cxn>
                    <a:cxn ang="0">
                      <a:pos x="802" y="1589"/>
                    </a:cxn>
                    <a:cxn ang="0">
                      <a:pos x="698" y="1629"/>
                    </a:cxn>
                    <a:cxn ang="0">
                      <a:pos x="674" y="1732"/>
                    </a:cxn>
                    <a:cxn ang="0">
                      <a:pos x="605" y="1688"/>
                    </a:cxn>
                    <a:cxn ang="0">
                      <a:pos x="541" y="1714"/>
                    </a:cxn>
                    <a:cxn ang="0">
                      <a:pos x="466" y="1773"/>
                    </a:cxn>
                    <a:cxn ang="0">
                      <a:pos x="391" y="1757"/>
                    </a:cxn>
                    <a:cxn ang="0">
                      <a:pos x="371" y="1573"/>
                    </a:cxn>
                    <a:cxn ang="0">
                      <a:pos x="288" y="1524"/>
                    </a:cxn>
                    <a:cxn ang="0">
                      <a:pos x="211" y="1463"/>
                    </a:cxn>
                    <a:cxn ang="0">
                      <a:pos x="203" y="1322"/>
                    </a:cxn>
                    <a:cxn ang="0">
                      <a:pos x="23" y="1288"/>
                    </a:cxn>
                    <a:cxn ang="0">
                      <a:pos x="2" y="1267"/>
                    </a:cxn>
                    <a:cxn ang="0">
                      <a:pos x="91" y="1170"/>
                    </a:cxn>
                    <a:cxn ang="0">
                      <a:pos x="207" y="1126"/>
                    </a:cxn>
                    <a:cxn ang="0">
                      <a:pos x="189" y="1043"/>
                    </a:cxn>
                    <a:cxn ang="0">
                      <a:pos x="201" y="944"/>
                    </a:cxn>
                    <a:cxn ang="0">
                      <a:pos x="184" y="796"/>
                    </a:cxn>
                    <a:cxn ang="0">
                      <a:pos x="205" y="681"/>
                    </a:cxn>
                    <a:cxn ang="0">
                      <a:pos x="269" y="606"/>
                    </a:cxn>
                    <a:cxn ang="0">
                      <a:pos x="255" y="533"/>
                    </a:cxn>
                    <a:cxn ang="0">
                      <a:pos x="282" y="448"/>
                    </a:cxn>
                    <a:cxn ang="0">
                      <a:pos x="312" y="321"/>
                    </a:cxn>
                    <a:cxn ang="0">
                      <a:pos x="306" y="202"/>
                    </a:cxn>
                    <a:cxn ang="0">
                      <a:pos x="397" y="62"/>
                    </a:cxn>
                  </a:cxnLst>
                  <a:rect l="0" t="0" r="r" b="b"/>
                  <a:pathLst>
                    <a:path w="1627" h="1783">
                      <a:moveTo>
                        <a:pt x="460" y="10"/>
                      </a:moveTo>
                      <a:lnTo>
                        <a:pt x="476" y="2"/>
                      </a:lnTo>
                      <a:lnTo>
                        <a:pt x="492" y="0"/>
                      </a:lnTo>
                      <a:lnTo>
                        <a:pt x="508" y="8"/>
                      </a:lnTo>
                      <a:lnTo>
                        <a:pt x="533" y="34"/>
                      </a:lnTo>
                      <a:lnTo>
                        <a:pt x="555" y="62"/>
                      </a:lnTo>
                      <a:lnTo>
                        <a:pt x="575" y="91"/>
                      </a:lnTo>
                      <a:lnTo>
                        <a:pt x="597" y="119"/>
                      </a:lnTo>
                      <a:lnTo>
                        <a:pt x="618" y="131"/>
                      </a:lnTo>
                      <a:lnTo>
                        <a:pt x="658" y="147"/>
                      </a:lnTo>
                      <a:lnTo>
                        <a:pt x="676" y="159"/>
                      </a:lnTo>
                      <a:lnTo>
                        <a:pt x="692" y="175"/>
                      </a:lnTo>
                      <a:lnTo>
                        <a:pt x="686" y="198"/>
                      </a:lnTo>
                      <a:lnTo>
                        <a:pt x="680" y="218"/>
                      </a:lnTo>
                      <a:lnTo>
                        <a:pt x="682" y="240"/>
                      </a:lnTo>
                      <a:lnTo>
                        <a:pt x="696" y="256"/>
                      </a:lnTo>
                      <a:lnTo>
                        <a:pt x="725" y="285"/>
                      </a:lnTo>
                      <a:lnTo>
                        <a:pt x="737" y="301"/>
                      </a:lnTo>
                      <a:lnTo>
                        <a:pt x="743" y="321"/>
                      </a:lnTo>
                      <a:lnTo>
                        <a:pt x="747" y="343"/>
                      </a:lnTo>
                      <a:lnTo>
                        <a:pt x="751" y="364"/>
                      </a:lnTo>
                      <a:lnTo>
                        <a:pt x="767" y="378"/>
                      </a:lnTo>
                      <a:lnTo>
                        <a:pt x="783" y="390"/>
                      </a:lnTo>
                      <a:lnTo>
                        <a:pt x="860" y="390"/>
                      </a:lnTo>
                      <a:lnTo>
                        <a:pt x="885" y="378"/>
                      </a:lnTo>
                      <a:lnTo>
                        <a:pt x="929" y="345"/>
                      </a:lnTo>
                      <a:lnTo>
                        <a:pt x="951" y="331"/>
                      </a:lnTo>
                      <a:lnTo>
                        <a:pt x="982" y="315"/>
                      </a:lnTo>
                      <a:lnTo>
                        <a:pt x="1006" y="295"/>
                      </a:lnTo>
                      <a:lnTo>
                        <a:pt x="1055" y="250"/>
                      </a:lnTo>
                      <a:lnTo>
                        <a:pt x="1077" y="248"/>
                      </a:lnTo>
                      <a:lnTo>
                        <a:pt x="1097" y="238"/>
                      </a:lnTo>
                      <a:lnTo>
                        <a:pt x="1115" y="224"/>
                      </a:lnTo>
                      <a:lnTo>
                        <a:pt x="1148" y="192"/>
                      </a:lnTo>
                      <a:lnTo>
                        <a:pt x="1166" y="178"/>
                      </a:lnTo>
                      <a:lnTo>
                        <a:pt x="1172" y="175"/>
                      </a:lnTo>
                      <a:lnTo>
                        <a:pt x="1182" y="175"/>
                      </a:lnTo>
                      <a:lnTo>
                        <a:pt x="1186" y="178"/>
                      </a:lnTo>
                      <a:lnTo>
                        <a:pt x="1192" y="182"/>
                      </a:lnTo>
                      <a:lnTo>
                        <a:pt x="1196" y="184"/>
                      </a:lnTo>
                      <a:lnTo>
                        <a:pt x="1227" y="208"/>
                      </a:lnTo>
                      <a:lnTo>
                        <a:pt x="1287" y="260"/>
                      </a:lnTo>
                      <a:lnTo>
                        <a:pt x="1320" y="283"/>
                      </a:lnTo>
                      <a:lnTo>
                        <a:pt x="1344" y="285"/>
                      </a:lnTo>
                      <a:lnTo>
                        <a:pt x="1368" y="281"/>
                      </a:lnTo>
                      <a:lnTo>
                        <a:pt x="1389" y="266"/>
                      </a:lnTo>
                      <a:lnTo>
                        <a:pt x="1405" y="252"/>
                      </a:lnTo>
                      <a:lnTo>
                        <a:pt x="1417" y="232"/>
                      </a:lnTo>
                      <a:lnTo>
                        <a:pt x="1427" y="214"/>
                      </a:lnTo>
                      <a:lnTo>
                        <a:pt x="1439" y="194"/>
                      </a:lnTo>
                      <a:lnTo>
                        <a:pt x="1469" y="169"/>
                      </a:lnTo>
                      <a:lnTo>
                        <a:pt x="1506" y="149"/>
                      </a:lnTo>
                      <a:lnTo>
                        <a:pt x="1542" y="135"/>
                      </a:lnTo>
                      <a:lnTo>
                        <a:pt x="1581" y="125"/>
                      </a:lnTo>
                      <a:lnTo>
                        <a:pt x="1605" y="119"/>
                      </a:lnTo>
                      <a:lnTo>
                        <a:pt x="1611" y="125"/>
                      </a:lnTo>
                      <a:lnTo>
                        <a:pt x="1617" y="133"/>
                      </a:lnTo>
                      <a:lnTo>
                        <a:pt x="1621" y="155"/>
                      </a:lnTo>
                      <a:lnTo>
                        <a:pt x="1627" y="178"/>
                      </a:lnTo>
                      <a:lnTo>
                        <a:pt x="1611" y="206"/>
                      </a:lnTo>
                      <a:lnTo>
                        <a:pt x="1603" y="238"/>
                      </a:lnTo>
                      <a:lnTo>
                        <a:pt x="1585" y="335"/>
                      </a:lnTo>
                      <a:lnTo>
                        <a:pt x="1577" y="368"/>
                      </a:lnTo>
                      <a:lnTo>
                        <a:pt x="1573" y="402"/>
                      </a:lnTo>
                      <a:lnTo>
                        <a:pt x="1579" y="422"/>
                      </a:lnTo>
                      <a:lnTo>
                        <a:pt x="1589" y="440"/>
                      </a:lnTo>
                      <a:lnTo>
                        <a:pt x="1597" y="461"/>
                      </a:lnTo>
                      <a:lnTo>
                        <a:pt x="1585" y="493"/>
                      </a:lnTo>
                      <a:lnTo>
                        <a:pt x="1575" y="525"/>
                      </a:lnTo>
                      <a:lnTo>
                        <a:pt x="1575" y="558"/>
                      </a:lnTo>
                      <a:lnTo>
                        <a:pt x="1579" y="588"/>
                      </a:lnTo>
                      <a:lnTo>
                        <a:pt x="1567" y="600"/>
                      </a:lnTo>
                      <a:lnTo>
                        <a:pt x="1556" y="612"/>
                      </a:lnTo>
                      <a:lnTo>
                        <a:pt x="1548" y="610"/>
                      </a:lnTo>
                      <a:lnTo>
                        <a:pt x="1542" y="608"/>
                      </a:lnTo>
                      <a:lnTo>
                        <a:pt x="1534" y="606"/>
                      </a:lnTo>
                      <a:lnTo>
                        <a:pt x="1510" y="630"/>
                      </a:lnTo>
                      <a:lnTo>
                        <a:pt x="1482" y="651"/>
                      </a:lnTo>
                      <a:lnTo>
                        <a:pt x="1453" y="673"/>
                      </a:lnTo>
                      <a:lnTo>
                        <a:pt x="1445" y="685"/>
                      </a:lnTo>
                      <a:lnTo>
                        <a:pt x="1443" y="699"/>
                      </a:lnTo>
                      <a:lnTo>
                        <a:pt x="1445" y="715"/>
                      </a:lnTo>
                      <a:lnTo>
                        <a:pt x="1445" y="730"/>
                      </a:lnTo>
                      <a:lnTo>
                        <a:pt x="1433" y="758"/>
                      </a:lnTo>
                      <a:lnTo>
                        <a:pt x="1423" y="788"/>
                      </a:lnTo>
                      <a:lnTo>
                        <a:pt x="1409" y="816"/>
                      </a:lnTo>
                      <a:lnTo>
                        <a:pt x="1391" y="841"/>
                      </a:lnTo>
                      <a:lnTo>
                        <a:pt x="1364" y="873"/>
                      </a:lnTo>
                      <a:lnTo>
                        <a:pt x="1346" y="909"/>
                      </a:lnTo>
                      <a:lnTo>
                        <a:pt x="1330" y="950"/>
                      </a:lnTo>
                      <a:lnTo>
                        <a:pt x="1318" y="990"/>
                      </a:lnTo>
                      <a:lnTo>
                        <a:pt x="1316" y="1007"/>
                      </a:lnTo>
                      <a:lnTo>
                        <a:pt x="1322" y="1019"/>
                      </a:lnTo>
                      <a:lnTo>
                        <a:pt x="1332" y="1029"/>
                      </a:lnTo>
                      <a:lnTo>
                        <a:pt x="1344" y="1039"/>
                      </a:lnTo>
                      <a:lnTo>
                        <a:pt x="1358" y="1045"/>
                      </a:lnTo>
                      <a:lnTo>
                        <a:pt x="1370" y="1053"/>
                      </a:lnTo>
                      <a:lnTo>
                        <a:pt x="1389" y="1063"/>
                      </a:lnTo>
                      <a:lnTo>
                        <a:pt x="1407" y="1075"/>
                      </a:lnTo>
                      <a:lnTo>
                        <a:pt x="1423" y="1089"/>
                      </a:lnTo>
                      <a:lnTo>
                        <a:pt x="1435" y="1104"/>
                      </a:lnTo>
                      <a:lnTo>
                        <a:pt x="1445" y="1122"/>
                      </a:lnTo>
                      <a:lnTo>
                        <a:pt x="1447" y="1144"/>
                      </a:lnTo>
                      <a:lnTo>
                        <a:pt x="1425" y="1154"/>
                      </a:lnTo>
                      <a:lnTo>
                        <a:pt x="1405" y="1164"/>
                      </a:lnTo>
                      <a:lnTo>
                        <a:pt x="1382" y="1174"/>
                      </a:lnTo>
                      <a:lnTo>
                        <a:pt x="1364" y="1188"/>
                      </a:lnTo>
                      <a:lnTo>
                        <a:pt x="1350" y="1207"/>
                      </a:lnTo>
                      <a:lnTo>
                        <a:pt x="1346" y="1227"/>
                      </a:lnTo>
                      <a:lnTo>
                        <a:pt x="1346" y="1249"/>
                      </a:lnTo>
                      <a:lnTo>
                        <a:pt x="1344" y="1269"/>
                      </a:lnTo>
                      <a:lnTo>
                        <a:pt x="1334" y="1286"/>
                      </a:lnTo>
                      <a:lnTo>
                        <a:pt x="1320" y="1304"/>
                      </a:lnTo>
                      <a:lnTo>
                        <a:pt x="1308" y="1320"/>
                      </a:lnTo>
                      <a:lnTo>
                        <a:pt x="1304" y="1336"/>
                      </a:lnTo>
                      <a:lnTo>
                        <a:pt x="1304" y="1372"/>
                      </a:lnTo>
                      <a:lnTo>
                        <a:pt x="1301" y="1391"/>
                      </a:lnTo>
                      <a:lnTo>
                        <a:pt x="1293" y="1405"/>
                      </a:lnTo>
                      <a:lnTo>
                        <a:pt x="1269" y="1425"/>
                      </a:lnTo>
                      <a:lnTo>
                        <a:pt x="1243" y="1439"/>
                      </a:lnTo>
                      <a:lnTo>
                        <a:pt x="1212" y="1449"/>
                      </a:lnTo>
                      <a:lnTo>
                        <a:pt x="1184" y="1459"/>
                      </a:lnTo>
                      <a:lnTo>
                        <a:pt x="1166" y="1467"/>
                      </a:lnTo>
                      <a:lnTo>
                        <a:pt x="1146" y="1478"/>
                      </a:lnTo>
                      <a:lnTo>
                        <a:pt x="1125" y="1482"/>
                      </a:lnTo>
                      <a:lnTo>
                        <a:pt x="1105" y="1480"/>
                      </a:lnTo>
                      <a:lnTo>
                        <a:pt x="1053" y="1459"/>
                      </a:lnTo>
                      <a:lnTo>
                        <a:pt x="998" y="1439"/>
                      </a:lnTo>
                      <a:lnTo>
                        <a:pt x="943" y="1425"/>
                      </a:lnTo>
                      <a:lnTo>
                        <a:pt x="921" y="1425"/>
                      </a:lnTo>
                      <a:lnTo>
                        <a:pt x="901" y="1437"/>
                      </a:lnTo>
                      <a:lnTo>
                        <a:pt x="887" y="1453"/>
                      </a:lnTo>
                      <a:lnTo>
                        <a:pt x="870" y="1486"/>
                      </a:lnTo>
                      <a:lnTo>
                        <a:pt x="842" y="1550"/>
                      </a:lnTo>
                      <a:lnTo>
                        <a:pt x="824" y="1581"/>
                      </a:lnTo>
                      <a:lnTo>
                        <a:pt x="802" y="1589"/>
                      </a:lnTo>
                      <a:lnTo>
                        <a:pt x="779" y="1595"/>
                      </a:lnTo>
                      <a:lnTo>
                        <a:pt x="735" y="1603"/>
                      </a:lnTo>
                      <a:lnTo>
                        <a:pt x="715" y="1613"/>
                      </a:lnTo>
                      <a:lnTo>
                        <a:pt x="698" y="1629"/>
                      </a:lnTo>
                      <a:lnTo>
                        <a:pt x="684" y="1651"/>
                      </a:lnTo>
                      <a:lnTo>
                        <a:pt x="676" y="1678"/>
                      </a:lnTo>
                      <a:lnTo>
                        <a:pt x="674" y="1704"/>
                      </a:lnTo>
                      <a:lnTo>
                        <a:pt x="674" y="1732"/>
                      </a:lnTo>
                      <a:lnTo>
                        <a:pt x="656" y="1730"/>
                      </a:lnTo>
                      <a:lnTo>
                        <a:pt x="642" y="1722"/>
                      </a:lnTo>
                      <a:lnTo>
                        <a:pt x="618" y="1698"/>
                      </a:lnTo>
                      <a:lnTo>
                        <a:pt x="605" y="1688"/>
                      </a:lnTo>
                      <a:lnTo>
                        <a:pt x="589" y="1686"/>
                      </a:lnTo>
                      <a:lnTo>
                        <a:pt x="569" y="1690"/>
                      </a:lnTo>
                      <a:lnTo>
                        <a:pt x="553" y="1700"/>
                      </a:lnTo>
                      <a:lnTo>
                        <a:pt x="541" y="1714"/>
                      </a:lnTo>
                      <a:lnTo>
                        <a:pt x="526" y="1728"/>
                      </a:lnTo>
                      <a:lnTo>
                        <a:pt x="514" y="1742"/>
                      </a:lnTo>
                      <a:lnTo>
                        <a:pt x="492" y="1761"/>
                      </a:lnTo>
                      <a:lnTo>
                        <a:pt x="466" y="1773"/>
                      </a:lnTo>
                      <a:lnTo>
                        <a:pt x="439" y="1779"/>
                      </a:lnTo>
                      <a:lnTo>
                        <a:pt x="411" y="1783"/>
                      </a:lnTo>
                      <a:lnTo>
                        <a:pt x="401" y="1771"/>
                      </a:lnTo>
                      <a:lnTo>
                        <a:pt x="391" y="1757"/>
                      </a:lnTo>
                      <a:lnTo>
                        <a:pt x="385" y="1742"/>
                      </a:lnTo>
                      <a:lnTo>
                        <a:pt x="385" y="1645"/>
                      </a:lnTo>
                      <a:lnTo>
                        <a:pt x="383" y="1595"/>
                      </a:lnTo>
                      <a:lnTo>
                        <a:pt x="371" y="1573"/>
                      </a:lnTo>
                      <a:lnTo>
                        <a:pt x="354" y="1554"/>
                      </a:lnTo>
                      <a:lnTo>
                        <a:pt x="334" y="1540"/>
                      </a:lnTo>
                      <a:lnTo>
                        <a:pt x="312" y="1530"/>
                      </a:lnTo>
                      <a:lnTo>
                        <a:pt x="288" y="1524"/>
                      </a:lnTo>
                      <a:lnTo>
                        <a:pt x="263" y="1516"/>
                      </a:lnTo>
                      <a:lnTo>
                        <a:pt x="243" y="1504"/>
                      </a:lnTo>
                      <a:lnTo>
                        <a:pt x="225" y="1486"/>
                      </a:lnTo>
                      <a:lnTo>
                        <a:pt x="211" y="1463"/>
                      </a:lnTo>
                      <a:lnTo>
                        <a:pt x="203" y="1439"/>
                      </a:lnTo>
                      <a:lnTo>
                        <a:pt x="201" y="1415"/>
                      </a:lnTo>
                      <a:lnTo>
                        <a:pt x="203" y="1389"/>
                      </a:lnTo>
                      <a:lnTo>
                        <a:pt x="203" y="1322"/>
                      </a:lnTo>
                      <a:lnTo>
                        <a:pt x="197" y="1312"/>
                      </a:lnTo>
                      <a:lnTo>
                        <a:pt x="176" y="1292"/>
                      </a:lnTo>
                      <a:lnTo>
                        <a:pt x="31" y="1292"/>
                      </a:lnTo>
                      <a:lnTo>
                        <a:pt x="23" y="1288"/>
                      </a:lnTo>
                      <a:lnTo>
                        <a:pt x="17" y="1284"/>
                      </a:lnTo>
                      <a:lnTo>
                        <a:pt x="8" y="1281"/>
                      </a:lnTo>
                      <a:lnTo>
                        <a:pt x="6" y="1273"/>
                      </a:lnTo>
                      <a:lnTo>
                        <a:pt x="2" y="1267"/>
                      </a:lnTo>
                      <a:lnTo>
                        <a:pt x="0" y="1261"/>
                      </a:lnTo>
                      <a:lnTo>
                        <a:pt x="35" y="1235"/>
                      </a:lnTo>
                      <a:lnTo>
                        <a:pt x="65" y="1205"/>
                      </a:lnTo>
                      <a:lnTo>
                        <a:pt x="91" y="1170"/>
                      </a:lnTo>
                      <a:lnTo>
                        <a:pt x="126" y="1160"/>
                      </a:lnTo>
                      <a:lnTo>
                        <a:pt x="160" y="1152"/>
                      </a:lnTo>
                      <a:lnTo>
                        <a:pt x="195" y="1152"/>
                      </a:lnTo>
                      <a:lnTo>
                        <a:pt x="207" y="1126"/>
                      </a:lnTo>
                      <a:lnTo>
                        <a:pt x="211" y="1097"/>
                      </a:lnTo>
                      <a:lnTo>
                        <a:pt x="207" y="1077"/>
                      </a:lnTo>
                      <a:lnTo>
                        <a:pt x="199" y="1061"/>
                      </a:lnTo>
                      <a:lnTo>
                        <a:pt x="189" y="1043"/>
                      </a:lnTo>
                      <a:lnTo>
                        <a:pt x="184" y="1023"/>
                      </a:lnTo>
                      <a:lnTo>
                        <a:pt x="184" y="996"/>
                      </a:lnTo>
                      <a:lnTo>
                        <a:pt x="191" y="970"/>
                      </a:lnTo>
                      <a:lnTo>
                        <a:pt x="201" y="944"/>
                      </a:lnTo>
                      <a:lnTo>
                        <a:pt x="207" y="918"/>
                      </a:lnTo>
                      <a:lnTo>
                        <a:pt x="209" y="889"/>
                      </a:lnTo>
                      <a:lnTo>
                        <a:pt x="205" y="857"/>
                      </a:lnTo>
                      <a:lnTo>
                        <a:pt x="184" y="796"/>
                      </a:lnTo>
                      <a:lnTo>
                        <a:pt x="178" y="766"/>
                      </a:lnTo>
                      <a:lnTo>
                        <a:pt x="180" y="734"/>
                      </a:lnTo>
                      <a:lnTo>
                        <a:pt x="189" y="705"/>
                      </a:lnTo>
                      <a:lnTo>
                        <a:pt x="205" y="681"/>
                      </a:lnTo>
                      <a:lnTo>
                        <a:pt x="225" y="661"/>
                      </a:lnTo>
                      <a:lnTo>
                        <a:pt x="247" y="641"/>
                      </a:lnTo>
                      <a:lnTo>
                        <a:pt x="259" y="624"/>
                      </a:lnTo>
                      <a:lnTo>
                        <a:pt x="269" y="606"/>
                      </a:lnTo>
                      <a:lnTo>
                        <a:pt x="276" y="588"/>
                      </a:lnTo>
                      <a:lnTo>
                        <a:pt x="276" y="570"/>
                      </a:lnTo>
                      <a:lnTo>
                        <a:pt x="267" y="552"/>
                      </a:lnTo>
                      <a:lnTo>
                        <a:pt x="255" y="533"/>
                      </a:lnTo>
                      <a:lnTo>
                        <a:pt x="251" y="513"/>
                      </a:lnTo>
                      <a:lnTo>
                        <a:pt x="251" y="493"/>
                      </a:lnTo>
                      <a:lnTo>
                        <a:pt x="263" y="473"/>
                      </a:lnTo>
                      <a:lnTo>
                        <a:pt x="282" y="448"/>
                      </a:lnTo>
                      <a:lnTo>
                        <a:pt x="294" y="420"/>
                      </a:lnTo>
                      <a:lnTo>
                        <a:pt x="302" y="390"/>
                      </a:lnTo>
                      <a:lnTo>
                        <a:pt x="308" y="362"/>
                      </a:lnTo>
                      <a:lnTo>
                        <a:pt x="312" y="321"/>
                      </a:lnTo>
                      <a:lnTo>
                        <a:pt x="318" y="283"/>
                      </a:lnTo>
                      <a:lnTo>
                        <a:pt x="320" y="244"/>
                      </a:lnTo>
                      <a:lnTo>
                        <a:pt x="314" y="222"/>
                      </a:lnTo>
                      <a:lnTo>
                        <a:pt x="306" y="202"/>
                      </a:lnTo>
                      <a:lnTo>
                        <a:pt x="302" y="180"/>
                      </a:lnTo>
                      <a:lnTo>
                        <a:pt x="316" y="147"/>
                      </a:lnTo>
                      <a:lnTo>
                        <a:pt x="338" y="121"/>
                      </a:lnTo>
                      <a:lnTo>
                        <a:pt x="397" y="62"/>
                      </a:lnTo>
                      <a:lnTo>
                        <a:pt x="460" y="1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   </a:t>
                  </a: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     </a:t>
                  </a:r>
                </a:p>
              </p:txBody>
            </p:sp>
            <p:sp>
              <p:nvSpPr>
                <p:cNvPr id="77" name="Freeform 66"/>
                <p:cNvSpPr>
                  <a:spLocks/>
                </p:cNvSpPr>
                <p:nvPr/>
              </p:nvSpPr>
              <p:spPr bwMode="auto">
                <a:xfrm>
                  <a:off x="1225543" y="3730240"/>
                  <a:ext cx="447448" cy="594330"/>
                </a:xfrm>
                <a:custGeom>
                  <a:avLst/>
                  <a:gdLst/>
                  <a:ahLst/>
                  <a:cxnLst>
                    <a:cxn ang="0">
                      <a:pos x="277" y="24"/>
                    </a:cxn>
                    <a:cxn ang="0">
                      <a:pos x="306" y="0"/>
                    </a:cxn>
                    <a:cxn ang="0">
                      <a:pos x="346" y="46"/>
                    </a:cxn>
                    <a:cxn ang="0">
                      <a:pos x="352" y="50"/>
                    </a:cxn>
                    <a:cxn ang="0">
                      <a:pos x="354" y="109"/>
                    </a:cxn>
                    <a:cxn ang="0">
                      <a:pos x="383" y="162"/>
                    </a:cxn>
                    <a:cxn ang="0">
                      <a:pos x="427" y="198"/>
                    </a:cxn>
                    <a:cxn ang="0">
                      <a:pos x="457" y="212"/>
                    </a:cxn>
                    <a:cxn ang="0">
                      <a:pos x="470" y="200"/>
                    </a:cxn>
                    <a:cxn ang="0">
                      <a:pos x="476" y="188"/>
                    </a:cxn>
                    <a:cxn ang="0">
                      <a:pos x="488" y="206"/>
                    </a:cxn>
                    <a:cxn ang="0">
                      <a:pos x="486" y="261"/>
                    </a:cxn>
                    <a:cxn ang="0">
                      <a:pos x="490" y="315"/>
                    </a:cxn>
                    <a:cxn ang="0">
                      <a:pos x="478" y="386"/>
                    </a:cxn>
                    <a:cxn ang="0">
                      <a:pos x="470" y="439"/>
                    </a:cxn>
                    <a:cxn ang="0">
                      <a:pos x="460" y="451"/>
                    </a:cxn>
                    <a:cxn ang="0">
                      <a:pos x="421" y="437"/>
                    </a:cxn>
                    <a:cxn ang="0">
                      <a:pos x="403" y="447"/>
                    </a:cxn>
                    <a:cxn ang="0">
                      <a:pos x="413" y="517"/>
                    </a:cxn>
                    <a:cxn ang="0">
                      <a:pos x="439" y="564"/>
                    </a:cxn>
                    <a:cxn ang="0">
                      <a:pos x="512" y="562"/>
                    </a:cxn>
                    <a:cxn ang="0">
                      <a:pos x="559" y="550"/>
                    </a:cxn>
                    <a:cxn ang="0">
                      <a:pos x="577" y="562"/>
                    </a:cxn>
                    <a:cxn ang="0">
                      <a:pos x="589" y="584"/>
                    </a:cxn>
                    <a:cxn ang="0">
                      <a:pos x="601" y="616"/>
                    </a:cxn>
                    <a:cxn ang="0">
                      <a:pos x="597" y="651"/>
                    </a:cxn>
                    <a:cxn ang="0">
                      <a:pos x="555" y="667"/>
                    </a:cxn>
                    <a:cxn ang="0">
                      <a:pos x="486" y="681"/>
                    </a:cxn>
                    <a:cxn ang="0">
                      <a:pos x="480" y="711"/>
                    </a:cxn>
                    <a:cxn ang="0">
                      <a:pos x="494" y="754"/>
                    </a:cxn>
                    <a:cxn ang="0">
                      <a:pos x="498" y="794"/>
                    </a:cxn>
                    <a:cxn ang="0">
                      <a:pos x="457" y="798"/>
                    </a:cxn>
                    <a:cxn ang="0">
                      <a:pos x="401" y="770"/>
                    </a:cxn>
                    <a:cxn ang="0">
                      <a:pos x="324" y="770"/>
                    </a:cxn>
                    <a:cxn ang="0">
                      <a:pos x="275" y="798"/>
                    </a:cxn>
                    <a:cxn ang="0">
                      <a:pos x="207" y="724"/>
                    </a:cxn>
                    <a:cxn ang="0">
                      <a:pos x="180" y="687"/>
                    </a:cxn>
                    <a:cxn ang="0">
                      <a:pos x="164" y="647"/>
                    </a:cxn>
                    <a:cxn ang="0">
                      <a:pos x="118" y="566"/>
                    </a:cxn>
                    <a:cxn ang="0">
                      <a:pos x="69" y="485"/>
                    </a:cxn>
                    <a:cxn ang="0">
                      <a:pos x="20" y="388"/>
                    </a:cxn>
                    <a:cxn ang="0">
                      <a:pos x="18" y="352"/>
                    </a:cxn>
                    <a:cxn ang="0">
                      <a:pos x="0" y="285"/>
                    </a:cxn>
                    <a:cxn ang="0">
                      <a:pos x="6" y="246"/>
                    </a:cxn>
                    <a:cxn ang="0">
                      <a:pos x="14" y="248"/>
                    </a:cxn>
                    <a:cxn ang="0">
                      <a:pos x="55" y="267"/>
                    </a:cxn>
                    <a:cxn ang="0">
                      <a:pos x="97" y="210"/>
                    </a:cxn>
                    <a:cxn ang="0">
                      <a:pos x="132" y="149"/>
                    </a:cxn>
                    <a:cxn ang="0">
                      <a:pos x="168" y="109"/>
                    </a:cxn>
                    <a:cxn ang="0">
                      <a:pos x="207" y="99"/>
                    </a:cxn>
                    <a:cxn ang="0">
                      <a:pos x="241" y="101"/>
                    </a:cxn>
                    <a:cxn ang="0">
                      <a:pos x="275" y="111"/>
                    </a:cxn>
                    <a:cxn ang="0">
                      <a:pos x="308" y="101"/>
                    </a:cxn>
                    <a:cxn ang="0">
                      <a:pos x="267" y="40"/>
                    </a:cxn>
                  </a:cxnLst>
                  <a:rect l="0" t="0" r="r" b="b"/>
                  <a:pathLst>
                    <a:path w="601" h="798">
                      <a:moveTo>
                        <a:pt x="267" y="40"/>
                      </a:moveTo>
                      <a:lnTo>
                        <a:pt x="277" y="24"/>
                      </a:lnTo>
                      <a:lnTo>
                        <a:pt x="290" y="10"/>
                      </a:lnTo>
                      <a:lnTo>
                        <a:pt x="306" y="0"/>
                      </a:lnTo>
                      <a:lnTo>
                        <a:pt x="342" y="44"/>
                      </a:lnTo>
                      <a:lnTo>
                        <a:pt x="346" y="46"/>
                      </a:lnTo>
                      <a:lnTo>
                        <a:pt x="348" y="48"/>
                      </a:lnTo>
                      <a:lnTo>
                        <a:pt x="352" y="50"/>
                      </a:lnTo>
                      <a:lnTo>
                        <a:pt x="348" y="81"/>
                      </a:lnTo>
                      <a:lnTo>
                        <a:pt x="354" y="109"/>
                      </a:lnTo>
                      <a:lnTo>
                        <a:pt x="366" y="135"/>
                      </a:lnTo>
                      <a:lnTo>
                        <a:pt x="383" y="162"/>
                      </a:lnTo>
                      <a:lnTo>
                        <a:pt x="403" y="182"/>
                      </a:lnTo>
                      <a:lnTo>
                        <a:pt x="427" y="198"/>
                      </a:lnTo>
                      <a:lnTo>
                        <a:pt x="451" y="210"/>
                      </a:lnTo>
                      <a:lnTo>
                        <a:pt x="457" y="212"/>
                      </a:lnTo>
                      <a:lnTo>
                        <a:pt x="466" y="208"/>
                      </a:lnTo>
                      <a:lnTo>
                        <a:pt x="470" y="200"/>
                      </a:lnTo>
                      <a:lnTo>
                        <a:pt x="474" y="194"/>
                      </a:lnTo>
                      <a:lnTo>
                        <a:pt x="476" y="188"/>
                      </a:lnTo>
                      <a:lnTo>
                        <a:pt x="480" y="180"/>
                      </a:lnTo>
                      <a:lnTo>
                        <a:pt x="488" y="206"/>
                      </a:lnTo>
                      <a:lnTo>
                        <a:pt x="488" y="234"/>
                      </a:lnTo>
                      <a:lnTo>
                        <a:pt x="486" y="261"/>
                      </a:lnTo>
                      <a:lnTo>
                        <a:pt x="486" y="287"/>
                      </a:lnTo>
                      <a:lnTo>
                        <a:pt x="490" y="315"/>
                      </a:lnTo>
                      <a:lnTo>
                        <a:pt x="488" y="344"/>
                      </a:lnTo>
                      <a:lnTo>
                        <a:pt x="478" y="386"/>
                      </a:lnTo>
                      <a:lnTo>
                        <a:pt x="474" y="430"/>
                      </a:lnTo>
                      <a:lnTo>
                        <a:pt x="470" y="439"/>
                      </a:lnTo>
                      <a:lnTo>
                        <a:pt x="462" y="447"/>
                      </a:lnTo>
                      <a:lnTo>
                        <a:pt x="460" y="451"/>
                      </a:lnTo>
                      <a:lnTo>
                        <a:pt x="429" y="432"/>
                      </a:lnTo>
                      <a:lnTo>
                        <a:pt x="421" y="437"/>
                      </a:lnTo>
                      <a:lnTo>
                        <a:pt x="411" y="443"/>
                      </a:lnTo>
                      <a:lnTo>
                        <a:pt x="403" y="447"/>
                      </a:lnTo>
                      <a:lnTo>
                        <a:pt x="413" y="483"/>
                      </a:lnTo>
                      <a:lnTo>
                        <a:pt x="413" y="517"/>
                      </a:lnTo>
                      <a:lnTo>
                        <a:pt x="405" y="554"/>
                      </a:lnTo>
                      <a:lnTo>
                        <a:pt x="439" y="564"/>
                      </a:lnTo>
                      <a:lnTo>
                        <a:pt x="476" y="566"/>
                      </a:lnTo>
                      <a:lnTo>
                        <a:pt x="512" y="562"/>
                      </a:lnTo>
                      <a:lnTo>
                        <a:pt x="547" y="552"/>
                      </a:lnTo>
                      <a:lnTo>
                        <a:pt x="559" y="550"/>
                      </a:lnTo>
                      <a:lnTo>
                        <a:pt x="569" y="554"/>
                      </a:lnTo>
                      <a:lnTo>
                        <a:pt x="577" y="562"/>
                      </a:lnTo>
                      <a:lnTo>
                        <a:pt x="583" y="574"/>
                      </a:lnTo>
                      <a:lnTo>
                        <a:pt x="589" y="584"/>
                      </a:lnTo>
                      <a:lnTo>
                        <a:pt x="595" y="598"/>
                      </a:lnTo>
                      <a:lnTo>
                        <a:pt x="601" y="616"/>
                      </a:lnTo>
                      <a:lnTo>
                        <a:pt x="601" y="635"/>
                      </a:lnTo>
                      <a:lnTo>
                        <a:pt x="597" y="651"/>
                      </a:lnTo>
                      <a:lnTo>
                        <a:pt x="585" y="663"/>
                      </a:lnTo>
                      <a:lnTo>
                        <a:pt x="555" y="667"/>
                      </a:lnTo>
                      <a:lnTo>
                        <a:pt x="496" y="667"/>
                      </a:lnTo>
                      <a:lnTo>
                        <a:pt x="486" y="681"/>
                      </a:lnTo>
                      <a:lnTo>
                        <a:pt x="480" y="695"/>
                      </a:lnTo>
                      <a:lnTo>
                        <a:pt x="480" y="711"/>
                      </a:lnTo>
                      <a:lnTo>
                        <a:pt x="486" y="732"/>
                      </a:lnTo>
                      <a:lnTo>
                        <a:pt x="494" y="754"/>
                      </a:lnTo>
                      <a:lnTo>
                        <a:pt x="498" y="774"/>
                      </a:lnTo>
                      <a:lnTo>
                        <a:pt x="498" y="794"/>
                      </a:lnTo>
                      <a:lnTo>
                        <a:pt x="478" y="798"/>
                      </a:lnTo>
                      <a:lnTo>
                        <a:pt x="457" y="798"/>
                      </a:lnTo>
                      <a:lnTo>
                        <a:pt x="437" y="792"/>
                      </a:lnTo>
                      <a:lnTo>
                        <a:pt x="401" y="770"/>
                      </a:lnTo>
                      <a:lnTo>
                        <a:pt x="362" y="748"/>
                      </a:lnTo>
                      <a:lnTo>
                        <a:pt x="324" y="770"/>
                      </a:lnTo>
                      <a:lnTo>
                        <a:pt x="292" y="798"/>
                      </a:lnTo>
                      <a:lnTo>
                        <a:pt x="275" y="798"/>
                      </a:lnTo>
                      <a:lnTo>
                        <a:pt x="227" y="750"/>
                      </a:lnTo>
                      <a:lnTo>
                        <a:pt x="207" y="724"/>
                      </a:lnTo>
                      <a:lnTo>
                        <a:pt x="194" y="705"/>
                      </a:lnTo>
                      <a:lnTo>
                        <a:pt x="180" y="687"/>
                      </a:lnTo>
                      <a:lnTo>
                        <a:pt x="170" y="669"/>
                      </a:lnTo>
                      <a:lnTo>
                        <a:pt x="164" y="647"/>
                      </a:lnTo>
                      <a:lnTo>
                        <a:pt x="144" y="604"/>
                      </a:lnTo>
                      <a:lnTo>
                        <a:pt x="118" y="566"/>
                      </a:lnTo>
                      <a:lnTo>
                        <a:pt x="91" y="525"/>
                      </a:lnTo>
                      <a:lnTo>
                        <a:pt x="69" y="485"/>
                      </a:lnTo>
                      <a:lnTo>
                        <a:pt x="41" y="439"/>
                      </a:lnTo>
                      <a:lnTo>
                        <a:pt x="20" y="388"/>
                      </a:lnTo>
                      <a:lnTo>
                        <a:pt x="20" y="384"/>
                      </a:lnTo>
                      <a:lnTo>
                        <a:pt x="18" y="352"/>
                      </a:lnTo>
                      <a:lnTo>
                        <a:pt x="2" y="303"/>
                      </a:lnTo>
                      <a:lnTo>
                        <a:pt x="0" y="285"/>
                      </a:lnTo>
                      <a:lnTo>
                        <a:pt x="4" y="265"/>
                      </a:lnTo>
                      <a:lnTo>
                        <a:pt x="6" y="246"/>
                      </a:lnTo>
                      <a:lnTo>
                        <a:pt x="10" y="248"/>
                      </a:lnTo>
                      <a:lnTo>
                        <a:pt x="14" y="248"/>
                      </a:lnTo>
                      <a:lnTo>
                        <a:pt x="18" y="250"/>
                      </a:lnTo>
                      <a:lnTo>
                        <a:pt x="55" y="267"/>
                      </a:lnTo>
                      <a:lnTo>
                        <a:pt x="77" y="240"/>
                      </a:lnTo>
                      <a:lnTo>
                        <a:pt x="97" y="210"/>
                      </a:lnTo>
                      <a:lnTo>
                        <a:pt x="113" y="180"/>
                      </a:lnTo>
                      <a:lnTo>
                        <a:pt x="132" y="149"/>
                      </a:lnTo>
                      <a:lnTo>
                        <a:pt x="152" y="119"/>
                      </a:lnTo>
                      <a:lnTo>
                        <a:pt x="168" y="109"/>
                      </a:lnTo>
                      <a:lnTo>
                        <a:pt x="186" y="103"/>
                      </a:lnTo>
                      <a:lnTo>
                        <a:pt x="207" y="99"/>
                      </a:lnTo>
                      <a:lnTo>
                        <a:pt x="225" y="97"/>
                      </a:lnTo>
                      <a:lnTo>
                        <a:pt x="241" y="101"/>
                      </a:lnTo>
                      <a:lnTo>
                        <a:pt x="259" y="107"/>
                      </a:lnTo>
                      <a:lnTo>
                        <a:pt x="275" y="111"/>
                      </a:lnTo>
                      <a:lnTo>
                        <a:pt x="292" y="111"/>
                      </a:lnTo>
                      <a:lnTo>
                        <a:pt x="308" y="101"/>
                      </a:lnTo>
                      <a:lnTo>
                        <a:pt x="290" y="69"/>
                      </a:lnTo>
                      <a:lnTo>
                        <a:pt x="267" y="4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</a:t>
                  </a:r>
                </a:p>
              </p:txBody>
            </p:sp>
            <p:sp>
              <p:nvSpPr>
                <p:cNvPr id="78" name="Freeform 69"/>
                <p:cNvSpPr>
                  <a:spLocks/>
                </p:cNvSpPr>
                <p:nvPr/>
              </p:nvSpPr>
              <p:spPr bwMode="auto">
                <a:xfrm>
                  <a:off x="2171809" y="3422648"/>
                  <a:ext cx="528599" cy="497509"/>
                </a:xfrm>
                <a:custGeom>
                  <a:avLst/>
                  <a:gdLst/>
                  <a:ahLst/>
                  <a:cxnLst>
                    <a:cxn ang="0">
                      <a:pos x="378" y="23"/>
                    </a:cxn>
                    <a:cxn ang="0">
                      <a:pos x="443" y="0"/>
                    </a:cxn>
                    <a:cxn ang="0">
                      <a:pos x="465" y="21"/>
                    </a:cxn>
                    <a:cxn ang="0">
                      <a:pos x="478" y="49"/>
                    </a:cxn>
                    <a:cxn ang="0">
                      <a:pos x="494" y="107"/>
                    </a:cxn>
                    <a:cxn ang="0">
                      <a:pos x="526" y="162"/>
                    </a:cxn>
                    <a:cxn ang="0">
                      <a:pos x="569" y="172"/>
                    </a:cxn>
                    <a:cxn ang="0">
                      <a:pos x="599" y="190"/>
                    </a:cxn>
                    <a:cxn ang="0">
                      <a:pos x="652" y="170"/>
                    </a:cxn>
                    <a:cxn ang="0">
                      <a:pos x="668" y="160"/>
                    </a:cxn>
                    <a:cxn ang="0">
                      <a:pos x="688" y="166"/>
                    </a:cxn>
                    <a:cxn ang="0">
                      <a:pos x="710" y="188"/>
                    </a:cxn>
                    <a:cxn ang="0">
                      <a:pos x="702" y="287"/>
                    </a:cxn>
                    <a:cxn ang="0">
                      <a:pos x="664" y="320"/>
                    </a:cxn>
                    <a:cxn ang="0">
                      <a:pos x="611" y="334"/>
                    </a:cxn>
                    <a:cxn ang="0">
                      <a:pos x="583" y="374"/>
                    </a:cxn>
                    <a:cxn ang="0">
                      <a:pos x="569" y="429"/>
                    </a:cxn>
                    <a:cxn ang="0">
                      <a:pos x="611" y="502"/>
                    </a:cxn>
                    <a:cxn ang="0">
                      <a:pos x="567" y="542"/>
                    </a:cxn>
                    <a:cxn ang="0">
                      <a:pos x="512" y="534"/>
                    </a:cxn>
                    <a:cxn ang="0">
                      <a:pos x="482" y="536"/>
                    </a:cxn>
                    <a:cxn ang="0">
                      <a:pos x="401" y="556"/>
                    </a:cxn>
                    <a:cxn ang="0">
                      <a:pos x="352" y="581"/>
                    </a:cxn>
                    <a:cxn ang="0">
                      <a:pos x="310" y="605"/>
                    </a:cxn>
                    <a:cxn ang="0">
                      <a:pos x="283" y="639"/>
                    </a:cxn>
                    <a:cxn ang="0">
                      <a:pos x="249" y="666"/>
                    </a:cxn>
                    <a:cxn ang="0">
                      <a:pos x="202" y="647"/>
                    </a:cxn>
                    <a:cxn ang="0">
                      <a:pos x="119" y="659"/>
                    </a:cxn>
                    <a:cxn ang="0">
                      <a:pos x="51" y="653"/>
                    </a:cxn>
                    <a:cxn ang="0">
                      <a:pos x="55" y="625"/>
                    </a:cxn>
                    <a:cxn ang="0">
                      <a:pos x="77" y="597"/>
                    </a:cxn>
                    <a:cxn ang="0">
                      <a:pos x="79" y="566"/>
                    </a:cxn>
                    <a:cxn ang="0">
                      <a:pos x="51" y="530"/>
                    </a:cxn>
                    <a:cxn ang="0">
                      <a:pos x="16" y="500"/>
                    </a:cxn>
                    <a:cxn ang="0">
                      <a:pos x="12" y="451"/>
                    </a:cxn>
                    <a:cxn ang="0">
                      <a:pos x="44" y="397"/>
                    </a:cxn>
                    <a:cxn ang="0">
                      <a:pos x="57" y="342"/>
                    </a:cxn>
                    <a:cxn ang="0">
                      <a:pos x="75" y="300"/>
                    </a:cxn>
                    <a:cxn ang="0">
                      <a:pos x="132" y="261"/>
                    </a:cxn>
                    <a:cxn ang="0">
                      <a:pos x="150" y="221"/>
                    </a:cxn>
                    <a:cxn ang="0">
                      <a:pos x="138" y="178"/>
                    </a:cxn>
                    <a:cxn ang="0">
                      <a:pos x="113" y="134"/>
                    </a:cxn>
                    <a:cxn ang="0">
                      <a:pos x="101" y="81"/>
                    </a:cxn>
                    <a:cxn ang="0">
                      <a:pos x="160" y="53"/>
                    </a:cxn>
                    <a:cxn ang="0">
                      <a:pos x="198" y="67"/>
                    </a:cxn>
                    <a:cxn ang="0">
                      <a:pos x="245" y="67"/>
                    </a:cxn>
                    <a:cxn ang="0">
                      <a:pos x="291" y="53"/>
                    </a:cxn>
                    <a:cxn ang="0">
                      <a:pos x="330" y="49"/>
                    </a:cxn>
                  </a:cxnLst>
                  <a:rect l="0" t="0" r="r" b="b"/>
                  <a:pathLst>
                    <a:path w="710" h="668">
                      <a:moveTo>
                        <a:pt x="348" y="41"/>
                      </a:moveTo>
                      <a:lnTo>
                        <a:pt x="378" y="23"/>
                      </a:lnTo>
                      <a:lnTo>
                        <a:pt x="411" y="10"/>
                      </a:lnTo>
                      <a:lnTo>
                        <a:pt x="443" y="0"/>
                      </a:lnTo>
                      <a:lnTo>
                        <a:pt x="455" y="10"/>
                      </a:lnTo>
                      <a:lnTo>
                        <a:pt x="465" y="21"/>
                      </a:lnTo>
                      <a:lnTo>
                        <a:pt x="473" y="35"/>
                      </a:lnTo>
                      <a:lnTo>
                        <a:pt x="478" y="49"/>
                      </a:lnTo>
                      <a:lnTo>
                        <a:pt x="484" y="79"/>
                      </a:lnTo>
                      <a:lnTo>
                        <a:pt x="494" y="107"/>
                      </a:lnTo>
                      <a:lnTo>
                        <a:pt x="510" y="136"/>
                      </a:lnTo>
                      <a:lnTo>
                        <a:pt x="526" y="162"/>
                      </a:lnTo>
                      <a:lnTo>
                        <a:pt x="540" y="168"/>
                      </a:lnTo>
                      <a:lnTo>
                        <a:pt x="569" y="172"/>
                      </a:lnTo>
                      <a:lnTo>
                        <a:pt x="583" y="182"/>
                      </a:lnTo>
                      <a:lnTo>
                        <a:pt x="599" y="190"/>
                      </a:lnTo>
                      <a:lnTo>
                        <a:pt x="615" y="194"/>
                      </a:lnTo>
                      <a:lnTo>
                        <a:pt x="652" y="170"/>
                      </a:lnTo>
                      <a:lnTo>
                        <a:pt x="660" y="164"/>
                      </a:lnTo>
                      <a:lnTo>
                        <a:pt x="668" y="160"/>
                      </a:lnTo>
                      <a:lnTo>
                        <a:pt x="678" y="154"/>
                      </a:lnTo>
                      <a:lnTo>
                        <a:pt x="688" y="166"/>
                      </a:lnTo>
                      <a:lnTo>
                        <a:pt x="700" y="176"/>
                      </a:lnTo>
                      <a:lnTo>
                        <a:pt x="710" y="188"/>
                      </a:lnTo>
                      <a:lnTo>
                        <a:pt x="706" y="237"/>
                      </a:lnTo>
                      <a:lnTo>
                        <a:pt x="702" y="287"/>
                      </a:lnTo>
                      <a:lnTo>
                        <a:pt x="684" y="304"/>
                      </a:lnTo>
                      <a:lnTo>
                        <a:pt x="664" y="320"/>
                      </a:lnTo>
                      <a:lnTo>
                        <a:pt x="637" y="326"/>
                      </a:lnTo>
                      <a:lnTo>
                        <a:pt x="611" y="334"/>
                      </a:lnTo>
                      <a:lnTo>
                        <a:pt x="595" y="354"/>
                      </a:lnTo>
                      <a:lnTo>
                        <a:pt x="583" y="374"/>
                      </a:lnTo>
                      <a:lnTo>
                        <a:pt x="573" y="401"/>
                      </a:lnTo>
                      <a:lnTo>
                        <a:pt x="569" y="429"/>
                      </a:lnTo>
                      <a:lnTo>
                        <a:pt x="569" y="455"/>
                      </a:lnTo>
                      <a:lnTo>
                        <a:pt x="611" y="502"/>
                      </a:lnTo>
                      <a:lnTo>
                        <a:pt x="605" y="542"/>
                      </a:lnTo>
                      <a:lnTo>
                        <a:pt x="567" y="542"/>
                      </a:lnTo>
                      <a:lnTo>
                        <a:pt x="528" y="538"/>
                      </a:lnTo>
                      <a:lnTo>
                        <a:pt x="512" y="534"/>
                      </a:lnTo>
                      <a:lnTo>
                        <a:pt x="496" y="532"/>
                      </a:lnTo>
                      <a:lnTo>
                        <a:pt x="482" y="536"/>
                      </a:lnTo>
                      <a:lnTo>
                        <a:pt x="441" y="550"/>
                      </a:lnTo>
                      <a:lnTo>
                        <a:pt x="401" y="556"/>
                      </a:lnTo>
                      <a:lnTo>
                        <a:pt x="376" y="570"/>
                      </a:lnTo>
                      <a:lnTo>
                        <a:pt x="352" y="581"/>
                      </a:lnTo>
                      <a:lnTo>
                        <a:pt x="326" y="589"/>
                      </a:lnTo>
                      <a:lnTo>
                        <a:pt x="310" y="605"/>
                      </a:lnTo>
                      <a:lnTo>
                        <a:pt x="295" y="621"/>
                      </a:lnTo>
                      <a:lnTo>
                        <a:pt x="283" y="639"/>
                      </a:lnTo>
                      <a:lnTo>
                        <a:pt x="267" y="653"/>
                      </a:lnTo>
                      <a:lnTo>
                        <a:pt x="249" y="666"/>
                      </a:lnTo>
                      <a:lnTo>
                        <a:pt x="216" y="653"/>
                      </a:lnTo>
                      <a:lnTo>
                        <a:pt x="202" y="647"/>
                      </a:lnTo>
                      <a:lnTo>
                        <a:pt x="184" y="647"/>
                      </a:lnTo>
                      <a:lnTo>
                        <a:pt x="119" y="659"/>
                      </a:lnTo>
                      <a:lnTo>
                        <a:pt x="55" y="668"/>
                      </a:lnTo>
                      <a:lnTo>
                        <a:pt x="51" y="653"/>
                      </a:lnTo>
                      <a:lnTo>
                        <a:pt x="44" y="637"/>
                      </a:lnTo>
                      <a:lnTo>
                        <a:pt x="55" y="625"/>
                      </a:lnTo>
                      <a:lnTo>
                        <a:pt x="67" y="611"/>
                      </a:lnTo>
                      <a:lnTo>
                        <a:pt x="77" y="597"/>
                      </a:lnTo>
                      <a:lnTo>
                        <a:pt x="81" y="583"/>
                      </a:lnTo>
                      <a:lnTo>
                        <a:pt x="79" y="566"/>
                      </a:lnTo>
                      <a:lnTo>
                        <a:pt x="67" y="546"/>
                      </a:lnTo>
                      <a:lnTo>
                        <a:pt x="51" y="530"/>
                      </a:lnTo>
                      <a:lnTo>
                        <a:pt x="32" y="514"/>
                      </a:lnTo>
                      <a:lnTo>
                        <a:pt x="16" y="500"/>
                      </a:lnTo>
                      <a:lnTo>
                        <a:pt x="0" y="482"/>
                      </a:lnTo>
                      <a:lnTo>
                        <a:pt x="12" y="451"/>
                      </a:lnTo>
                      <a:lnTo>
                        <a:pt x="28" y="423"/>
                      </a:lnTo>
                      <a:lnTo>
                        <a:pt x="44" y="397"/>
                      </a:lnTo>
                      <a:lnTo>
                        <a:pt x="55" y="370"/>
                      </a:lnTo>
                      <a:lnTo>
                        <a:pt x="57" y="342"/>
                      </a:lnTo>
                      <a:lnTo>
                        <a:pt x="57" y="314"/>
                      </a:lnTo>
                      <a:lnTo>
                        <a:pt x="75" y="300"/>
                      </a:lnTo>
                      <a:lnTo>
                        <a:pt x="115" y="275"/>
                      </a:lnTo>
                      <a:lnTo>
                        <a:pt x="132" y="261"/>
                      </a:lnTo>
                      <a:lnTo>
                        <a:pt x="146" y="243"/>
                      </a:lnTo>
                      <a:lnTo>
                        <a:pt x="150" y="221"/>
                      </a:lnTo>
                      <a:lnTo>
                        <a:pt x="146" y="198"/>
                      </a:lnTo>
                      <a:lnTo>
                        <a:pt x="138" y="178"/>
                      </a:lnTo>
                      <a:lnTo>
                        <a:pt x="125" y="158"/>
                      </a:lnTo>
                      <a:lnTo>
                        <a:pt x="113" y="134"/>
                      </a:lnTo>
                      <a:lnTo>
                        <a:pt x="105" y="107"/>
                      </a:lnTo>
                      <a:lnTo>
                        <a:pt x="101" y="81"/>
                      </a:lnTo>
                      <a:lnTo>
                        <a:pt x="138" y="53"/>
                      </a:lnTo>
                      <a:lnTo>
                        <a:pt x="160" y="53"/>
                      </a:lnTo>
                      <a:lnTo>
                        <a:pt x="180" y="59"/>
                      </a:lnTo>
                      <a:lnTo>
                        <a:pt x="198" y="67"/>
                      </a:lnTo>
                      <a:lnTo>
                        <a:pt x="219" y="77"/>
                      </a:lnTo>
                      <a:lnTo>
                        <a:pt x="245" y="67"/>
                      </a:lnTo>
                      <a:lnTo>
                        <a:pt x="271" y="55"/>
                      </a:lnTo>
                      <a:lnTo>
                        <a:pt x="291" y="53"/>
                      </a:lnTo>
                      <a:lnTo>
                        <a:pt x="312" y="53"/>
                      </a:lnTo>
                      <a:lnTo>
                        <a:pt x="330" y="49"/>
                      </a:lnTo>
                      <a:lnTo>
                        <a:pt x="348" y="41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79" name="Freeform 70"/>
                <p:cNvSpPr>
                  <a:spLocks/>
                </p:cNvSpPr>
                <p:nvPr/>
              </p:nvSpPr>
              <p:spPr bwMode="auto">
                <a:xfrm>
                  <a:off x="2248493" y="4337231"/>
                  <a:ext cx="747483" cy="535493"/>
                </a:xfrm>
                <a:custGeom>
                  <a:avLst/>
                  <a:gdLst/>
                  <a:ahLst/>
                  <a:cxnLst>
                    <a:cxn ang="0">
                      <a:pos x="178" y="0"/>
                    </a:cxn>
                    <a:cxn ang="0">
                      <a:pos x="207" y="14"/>
                    </a:cxn>
                    <a:cxn ang="0">
                      <a:pos x="227" y="40"/>
                    </a:cxn>
                    <a:cxn ang="0">
                      <a:pos x="263" y="78"/>
                    </a:cxn>
                    <a:cxn ang="0">
                      <a:pos x="308" y="109"/>
                    </a:cxn>
                    <a:cxn ang="0">
                      <a:pos x="316" y="194"/>
                    </a:cxn>
                    <a:cxn ang="0">
                      <a:pos x="342" y="224"/>
                    </a:cxn>
                    <a:cxn ang="0">
                      <a:pos x="423" y="230"/>
                    </a:cxn>
                    <a:cxn ang="0">
                      <a:pos x="474" y="252"/>
                    </a:cxn>
                    <a:cxn ang="0">
                      <a:pos x="492" y="299"/>
                    </a:cxn>
                    <a:cxn ang="0">
                      <a:pos x="589" y="374"/>
                    </a:cxn>
                    <a:cxn ang="0">
                      <a:pos x="619" y="384"/>
                    </a:cxn>
                    <a:cxn ang="0">
                      <a:pos x="650" y="376"/>
                    </a:cxn>
                    <a:cxn ang="0">
                      <a:pos x="700" y="345"/>
                    </a:cxn>
                    <a:cxn ang="0">
                      <a:pos x="723" y="289"/>
                    </a:cxn>
                    <a:cxn ang="0">
                      <a:pos x="741" y="240"/>
                    </a:cxn>
                    <a:cxn ang="0">
                      <a:pos x="816" y="246"/>
                    </a:cxn>
                    <a:cxn ang="0">
                      <a:pos x="927" y="273"/>
                    </a:cxn>
                    <a:cxn ang="0">
                      <a:pos x="959" y="287"/>
                    </a:cxn>
                    <a:cxn ang="0">
                      <a:pos x="986" y="307"/>
                    </a:cxn>
                    <a:cxn ang="0">
                      <a:pos x="996" y="376"/>
                    </a:cxn>
                    <a:cxn ang="0">
                      <a:pos x="1002" y="481"/>
                    </a:cxn>
                    <a:cxn ang="0">
                      <a:pos x="988" y="521"/>
                    </a:cxn>
                    <a:cxn ang="0">
                      <a:pos x="984" y="556"/>
                    </a:cxn>
                    <a:cxn ang="0">
                      <a:pos x="992" y="602"/>
                    </a:cxn>
                    <a:cxn ang="0">
                      <a:pos x="969" y="616"/>
                    </a:cxn>
                    <a:cxn ang="0">
                      <a:pos x="943" y="586"/>
                    </a:cxn>
                    <a:cxn ang="0">
                      <a:pos x="919" y="552"/>
                    </a:cxn>
                    <a:cxn ang="0">
                      <a:pos x="889" y="531"/>
                    </a:cxn>
                    <a:cxn ang="0">
                      <a:pos x="840" y="537"/>
                    </a:cxn>
                    <a:cxn ang="0">
                      <a:pos x="751" y="479"/>
                    </a:cxn>
                    <a:cxn ang="0">
                      <a:pos x="712" y="507"/>
                    </a:cxn>
                    <a:cxn ang="0">
                      <a:pos x="690" y="541"/>
                    </a:cxn>
                    <a:cxn ang="0">
                      <a:pos x="656" y="564"/>
                    </a:cxn>
                    <a:cxn ang="0">
                      <a:pos x="615" y="584"/>
                    </a:cxn>
                    <a:cxn ang="0">
                      <a:pos x="593" y="612"/>
                    </a:cxn>
                    <a:cxn ang="0">
                      <a:pos x="577" y="637"/>
                    </a:cxn>
                    <a:cxn ang="0">
                      <a:pos x="553" y="647"/>
                    </a:cxn>
                    <a:cxn ang="0">
                      <a:pos x="480" y="649"/>
                    </a:cxn>
                    <a:cxn ang="0">
                      <a:pos x="427" y="677"/>
                    </a:cxn>
                    <a:cxn ang="0">
                      <a:pos x="379" y="719"/>
                    </a:cxn>
                    <a:cxn ang="0">
                      <a:pos x="310" y="663"/>
                    </a:cxn>
                    <a:cxn ang="0">
                      <a:pos x="263" y="637"/>
                    </a:cxn>
                    <a:cxn ang="0">
                      <a:pos x="221" y="620"/>
                    </a:cxn>
                    <a:cxn ang="0">
                      <a:pos x="190" y="586"/>
                    </a:cxn>
                    <a:cxn ang="0">
                      <a:pos x="136" y="600"/>
                    </a:cxn>
                    <a:cxn ang="0">
                      <a:pos x="61" y="641"/>
                    </a:cxn>
                    <a:cxn ang="0">
                      <a:pos x="31" y="564"/>
                    </a:cxn>
                    <a:cxn ang="0">
                      <a:pos x="2" y="513"/>
                    </a:cxn>
                    <a:cxn ang="0">
                      <a:pos x="10" y="485"/>
                    </a:cxn>
                    <a:cxn ang="0">
                      <a:pos x="31" y="453"/>
                    </a:cxn>
                    <a:cxn ang="0">
                      <a:pos x="41" y="378"/>
                    </a:cxn>
                    <a:cxn ang="0">
                      <a:pos x="55" y="303"/>
                    </a:cxn>
                    <a:cxn ang="0">
                      <a:pos x="75" y="273"/>
                    </a:cxn>
                    <a:cxn ang="0">
                      <a:pos x="87" y="250"/>
                    </a:cxn>
                    <a:cxn ang="0">
                      <a:pos x="33" y="208"/>
                    </a:cxn>
                    <a:cxn ang="0">
                      <a:pos x="4" y="169"/>
                    </a:cxn>
                    <a:cxn ang="0">
                      <a:pos x="8" y="111"/>
                    </a:cxn>
                    <a:cxn ang="0">
                      <a:pos x="51" y="64"/>
                    </a:cxn>
                    <a:cxn ang="0">
                      <a:pos x="109" y="20"/>
                    </a:cxn>
                  </a:cxnLst>
                  <a:rect l="0" t="0" r="r" b="b"/>
                  <a:pathLst>
                    <a:path w="1004" h="719">
                      <a:moveTo>
                        <a:pt x="109" y="20"/>
                      </a:moveTo>
                      <a:lnTo>
                        <a:pt x="178" y="0"/>
                      </a:lnTo>
                      <a:lnTo>
                        <a:pt x="194" y="4"/>
                      </a:lnTo>
                      <a:lnTo>
                        <a:pt x="207" y="14"/>
                      </a:lnTo>
                      <a:lnTo>
                        <a:pt x="217" y="28"/>
                      </a:lnTo>
                      <a:lnTo>
                        <a:pt x="227" y="40"/>
                      </a:lnTo>
                      <a:lnTo>
                        <a:pt x="243" y="62"/>
                      </a:lnTo>
                      <a:lnTo>
                        <a:pt x="263" y="78"/>
                      </a:lnTo>
                      <a:lnTo>
                        <a:pt x="286" y="95"/>
                      </a:lnTo>
                      <a:lnTo>
                        <a:pt x="308" y="109"/>
                      </a:lnTo>
                      <a:lnTo>
                        <a:pt x="308" y="176"/>
                      </a:lnTo>
                      <a:lnTo>
                        <a:pt x="316" y="194"/>
                      </a:lnTo>
                      <a:lnTo>
                        <a:pt x="326" y="210"/>
                      </a:lnTo>
                      <a:lnTo>
                        <a:pt x="342" y="224"/>
                      </a:lnTo>
                      <a:lnTo>
                        <a:pt x="383" y="230"/>
                      </a:lnTo>
                      <a:lnTo>
                        <a:pt x="423" y="230"/>
                      </a:lnTo>
                      <a:lnTo>
                        <a:pt x="464" y="228"/>
                      </a:lnTo>
                      <a:lnTo>
                        <a:pt x="474" y="252"/>
                      </a:lnTo>
                      <a:lnTo>
                        <a:pt x="482" y="275"/>
                      </a:lnTo>
                      <a:lnTo>
                        <a:pt x="492" y="299"/>
                      </a:lnTo>
                      <a:lnTo>
                        <a:pt x="540" y="337"/>
                      </a:lnTo>
                      <a:lnTo>
                        <a:pt x="589" y="374"/>
                      </a:lnTo>
                      <a:lnTo>
                        <a:pt x="603" y="382"/>
                      </a:lnTo>
                      <a:lnTo>
                        <a:pt x="619" y="384"/>
                      </a:lnTo>
                      <a:lnTo>
                        <a:pt x="636" y="382"/>
                      </a:lnTo>
                      <a:lnTo>
                        <a:pt x="650" y="376"/>
                      </a:lnTo>
                      <a:lnTo>
                        <a:pt x="676" y="364"/>
                      </a:lnTo>
                      <a:lnTo>
                        <a:pt x="700" y="345"/>
                      </a:lnTo>
                      <a:lnTo>
                        <a:pt x="721" y="325"/>
                      </a:lnTo>
                      <a:lnTo>
                        <a:pt x="723" y="289"/>
                      </a:lnTo>
                      <a:lnTo>
                        <a:pt x="723" y="252"/>
                      </a:lnTo>
                      <a:lnTo>
                        <a:pt x="741" y="240"/>
                      </a:lnTo>
                      <a:lnTo>
                        <a:pt x="777" y="240"/>
                      </a:lnTo>
                      <a:lnTo>
                        <a:pt x="816" y="246"/>
                      </a:lnTo>
                      <a:lnTo>
                        <a:pt x="889" y="267"/>
                      </a:lnTo>
                      <a:lnTo>
                        <a:pt x="927" y="273"/>
                      </a:lnTo>
                      <a:lnTo>
                        <a:pt x="943" y="279"/>
                      </a:lnTo>
                      <a:lnTo>
                        <a:pt x="959" y="287"/>
                      </a:lnTo>
                      <a:lnTo>
                        <a:pt x="974" y="295"/>
                      </a:lnTo>
                      <a:lnTo>
                        <a:pt x="986" y="307"/>
                      </a:lnTo>
                      <a:lnTo>
                        <a:pt x="994" y="323"/>
                      </a:lnTo>
                      <a:lnTo>
                        <a:pt x="996" y="376"/>
                      </a:lnTo>
                      <a:lnTo>
                        <a:pt x="996" y="428"/>
                      </a:lnTo>
                      <a:lnTo>
                        <a:pt x="1002" y="481"/>
                      </a:lnTo>
                      <a:lnTo>
                        <a:pt x="1004" y="497"/>
                      </a:lnTo>
                      <a:lnTo>
                        <a:pt x="988" y="521"/>
                      </a:lnTo>
                      <a:lnTo>
                        <a:pt x="978" y="533"/>
                      </a:lnTo>
                      <a:lnTo>
                        <a:pt x="984" y="556"/>
                      </a:lnTo>
                      <a:lnTo>
                        <a:pt x="990" y="580"/>
                      </a:lnTo>
                      <a:lnTo>
                        <a:pt x="992" y="602"/>
                      </a:lnTo>
                      <a:lnTo>
                        <a:pt x="988" y="626"/>
                      </a:lnTo>
                      <a:lnTo>
                        <a:pt x="969" y="616"/>
                      </a:lnTo>
                      <a:lnTo>
                        <a:pt x="955" y="602"/>
                      </a:lnTo>
                      <a:lnTo>
                        <a:pt x="943" y="586"/>
                      </a:lnTo>
                      <a:lnTo>
                        <a:pt x="933" y="568"/>
                      </a:lnTo>
                      <a:lnTo>
                        <a:pt x="919" y="552"/>
                      </a:lnTo>
                      <a:lnTo>
                        <a:pt x="903" y="539"/>
                      </a:lnTo>
                      <a:lnTo>
                        <a:pt x="889" y="531"/>
                      </a:lnTo>
                      <a:lnTo>
                        <a:pt x="872" y="529"/>
                      </a:lnTo>
                      <a:lnTo>
                        <a:pt x="840" y="537"/>
                      </a:lnTo>
                      <a:lnTo>
                        <a:pt x="777" y="469"/>
                      </a:lnTo>
                      <a:lnTo>
                        <a:pt x="751" y="479"/>
                      </a:lnTo>
                      <a:lnTo>
                        <a:pt x="727" y="491"/>
                      </a:lnTo>
                      <a:lnTo>
                        <a:pt x="712" y="507"/>
                      </a:lnTo>
                      <a:lnTo>
                        <a:pt x="700" y="523"/>
                      </a:lnTo>
                      <a:lnTo>
                        <a:pt x="690" y="541"/>
                      </a:lnTo>
                      <a:lnTo>
                        <a:pt x="678" y="558"/>
                      </a:lnTo>
                      <a:lnTo>
                        <a:pt x="656" y="564"/>
                      </a:lnTo>
                      <a:lnTo>
                        <a:pt x="636" y="572"/>
                      </a:lnTo>
                      <a:lnTo>
                        <a:pt x="615" y="584"/>
                      </a:lnTo>
                      <a:lnTo>
                        <a:pt x="601" y="600"/>
                      </a:lnTo>
                      <a:lnTo>
                        <a:pt x="593" y="612"/>
                      </a:lnTo>
                      <a:lnTo>
                        <a:pt x="587" y="624"/>
                      </a:lnTo>
                      <a:lnTo>
                        <a:pt x="577" y="637"/>
                      </a:lnTo>
                      <a:lnTo>
                        <a:pt x="567" y="645"/>
                      </a:lnTo>
                      <a:lnTo>
                        <a:pt x="553" y="647"/>
                      </a:lnTo>
                      <a:lnTo>
                        <a:pt x="504" y="647"/>
                      </a:lnTo>
                      <a:lnTo>
                        <a:pt x="480" y="649"/>
                      </a:lnTo>
                      <a:lnTo>
                        <a:pt x="455" y="659"/>
                      </a:lnTo>
                      <a:lnTo>
                        <a:pt x="427" y="677"/>
                      </a:lnTo>
                      <a:lnTo>
                        <a:pt x="403" y="697"/>
                      </a:lnTo>
                      <a:lnTo>
                        <a:pt x="379" y="719"/>
                      </a:lnTo>
                      <a:lnTo>
                        <a:pt x="342" y="719"/>
                      </a:lnTo>
                      <a:lnTo>
                        <a:pt x="310" y="663"/>
                      </a:lnTo>
                      <a:lnTo>
                        <a:pt x="290" y="637"/>
                      </a:lnTo>
                      <a:lnTo>
                        <a:pt x="263" y="637"/>
                      </a:lnTo>
                      <a:lnTo>
                        <a:pt x="239" y="634"/>
                      </a:lnTo>
                      <a:lnTo>
                        <a:pt x="221" y="620"/>
                      </a:lnTo>
                      <a:lnTo>
                        <a:pt x="205" y="602"/>
                      </a:lnTo>
                      <a:lnTo>
                        <a:pt x="190" y="586"/>
                      </a:lnTo>
                      <a:lnTo>
                        <a:pt x="162" y="590"/>
                      </a:lnTo>
                      <a:lnTo>
                        <a:pt x="136" y="600"/>
                      </a:lnTo>
                      <a:lnTo>
                        <a:pt x="87" y="628"/>
                      </a:lnTo>
                      <a:lnTo>
                        <a:pt x="61" y="641"/>
                      </a:lnTo>
                      <a:lnTo>
                        <a:pt x="49" y="600"/>
                      </a:lnTo>
                      <a:lnTo>
                        <a:pt x="31" y="564"/>
                      </a:lnTo>
                      <a:lnTo>
                        <a:pt x="6" y="527"/>
                      </a:lnTo>
                      <a:lnTo>
                        <a:pt x="2" y="513"/>
                      </a:lnTo>
                      <a:lnTo>
                        <a:pt x="0" y="499"/>
                      </a:lnTo>
                      <a:lnTo>
                        <a:pt x="10" y="485"/>
                      </a:lnTo>
                      <a:lnTo>
                        <a:pt x="22" y="469"/>
                      </a:lnTo>
                      <a:lnTo>
                        <a:pt x="31" y="453"/>
                      </a:lnTo>
                      <a:lnTo>
                        <a:pt x="35" y="434"/>
                      </a:lnTo>
                      <a:lnTo>
                        <a:pt x="41" y="378"/>
                      </a:lnTo>
                      <a:lnTo>
                        <a:pt x="49" y="319"/>
                      </a:lnTo>
                      <a:lnTo>
                        <a:pt x="55" y="303"/>
                      </a:lnTo>
                      <a:lnTo>
                        <a:pt x="63" y="287"/>
                      </a:lnTo>
                      <a:lnTo>
                        <a:pt x="75" y="273"/>
                      </a:lnTo>
                      <a:lnTo>
                        <a:pt x="85" y="258"/>
                      </a:lnTo>
                      <a:lnTo>
                        <a:pt x="87" y="250"/>
                      </a:lnTo>
                      <a:lnTo>
                        <a:pt x="73" y="232"/>
                      </a:lnTo>
                      <a:lnTo>
                        <a:pt x="33" y="208"/>
                      </a:lnTo>
                      <a:lnTo>
                        <a:pt x="12" y="198"/>
                      </a:lnTo>
                      <a:lnTo>
                        <a:pt x="4" y="169"/>
                      </a:lnTo>
                      <a:lnTo>
                        <a:pt x="2" y="141"/>
                      </a:lnTo>
                      <a:lnTo>
                        <a:pt x="8" y="111"/>
                      </a:lnTo>
                      <a:lnTo>
                        <a:pt x="20" y="85"/>
                      </a:lnTo>
                      <a:lnTo>
                        <a:pt x="51" y="64"/>
                      </a:lnTo>
                      <a:lnTo>
                        <a:pt x="83" y="44"/>
                      </a:lnTo>
                      <a:lnTo>
                        <a:pt x="109" y="2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</a:p>
              </p:txBody>
            </p:sp>
            <p:sp>
              <p:nvSpPr>
                <p:cNvPr id="80" name="Freeform 71"/>
                <p:cNvSpPr>
                  <a:spLocks/>
                </p:cNvSpPr>
                <p:nvPr/>
              </p:nvSpPr>
              <p:spPr bwMode="auto">
                <a:xfrm>
                  <a:off x="1546425" y="3465100"/>
                  <a:ext cx="635807" cy="534748"/>
                </a:xfrm>
                <a:custGeom>
                  <a:avLst/>
                  <a:gdLst/>
                  <a:ahLst/>
                  <a:cxnLst>
                    <a:cxn ang="0">
                      <a:pos x="126" y="22"/>
                    </a:cxn>
                    <a:cxn ang="0">
                      <a:pos x="140" y="0"/>
                    </a:cxn>
                    <a:cxn ang="0">
                      <a:pos x="201" y="26"/>
                    </a:cxn>
                    <a:cxn ang="0">
                      <a:pos x="253" y="65"/>
                    </a:cxn>
                    <a:cxn ang="0">
                      <a:pos x="316" y="36"/>
                    </a:cxn>
                    <a:cxn ang="0">
                      <a:pos x="354" y="40"/>
                    </a:cxn>
                    <a:cxn ang="0">
                      <a:pos x="360" y="63"/>
                    </a:cxn>
                    <a:cxn ang="0">
                      <a:pos x="356" y="89"/>
                    </a:cxn>
                    <a:cxn ang="0">
                      <a:pos x="366" y="111"/>
                    </a:cxn>
                    <a:cxn ang="0">
                      <a:pos x="417" y="111"/>
                    </a:cxn>
                    <a:cxn ang="0">
                      <a:pos x="468" y="101"/>
                    </a:cxn>
                    <a:cxn ang="0">
                      <a:pos x="510" y="141"/>
                    </a:cxn>
                    <a:cxn ang="0">
                      <a:pos x="545" y="150"/>
                    </a:cxn>
                    <a:cxn ang="0">
                      <a:pos x="583" y="146"/>
                    </a:cxn>
                    <a:cxn ang="0">
                      <a:pos x="621" y="190"/>
                    </a:cxn>
                    <a:cxn ang="0">
                      <a:pos x="636" y="228"/>
                    </a:cxn>
                    <a:cxn ang="0">
                      <a:pos x="632" y="257"/>
                    </a:cxn>
                    <a:cxn ang="0">
                      <a:pos x="650" y="279"/>
                    </a:cxn>
                    <a:cxn ang="0">
                      <a:pos x="676" y="285"/>
                    </a:cxn>
                    <a:cxn ang="0">
                      <a:pos x="731" y="291"/>
                    </a:cxn>
                    <a:cxn ang="0">
                      <a:pos x="785" y="295"/>
                    </a:cxn>
                    <a:cxn ang="0">
                      <a:pos x="854" y="317"/>
                    </a:cxn>
                    <a:cxn ang="0">
                      <a:pos x="834" y="368"/>
                    </a:cxn>
                    <a:cxn ang="0">
                      <a:pos x="795" y="408"/>
                    </a:cxn>
                    <a:cxn ang="0">
                      <a:pos x="763" y="453"/>
                    </a:cxn>
                    <a:cxn ang="0">
                      <a:pos x="779" y="507"/>
                    </a:cxn>
                    <a:cxn ang="0">
                      <a:pos x="814" y="554"/>
                    </a:cxn>
                    <a:cxn ang="0">
                      <a:pos x="793" y="584"/>
                    </a:cxn>
                    <a:cxn ang="0">
                      <a:pos x="753" y="606"/>
                    </a:cxn>
                    <a:cxn ang="0">
                      <a:pos x="761" y="637"/>
                    </a:cxn>
                    <a:cxn ang="0">
                      <a:pos x="771" y="665"/>
                    </a:cxn>
                    <a:cxn ang="0">
                      <a:pos x="765" y="697"/>
                    </a:cxn>
                    <a:cxn ang="0">
                      <a:pos x="745" y="718"/>
                    </a:cxn>
                    <a:cxn ang="0">
                      <a:pos x="696" y="708"/>
                    </a:cxn>
                    <a:cxn ang="0">
                      <a:pos x="654" y="685"/>
                    </a:cxn>
                    <a:cxn ang="0">
                      <a:pos x="623" y="633"/>
                    </a:cxn>
                    <a:cxn ang="0">
                      <a:pos x="545" y="615"/>
                    </a:cxn>
                    <a:cxn ang="0">
                      <a:pos x="563" y="584"/>
                    </a:cxn>
                    <a:cxn ang="0">
                      <a:pos x="573" y="552"/>
                    </a:cxn>
                    <a:cxn ang="0">
                      <a:pos x="557" y="522"/>
                    </a:cxn>
                    <a:cxn ang="0">
                      <a:pos x="524" y="499"/>
                    </a:cxn>
                    <a:cxn ang="0">
                      <a:pos x="494" y="516"/>
                    </a:cxn>
                    <a:cxn ang="0">
                      <a:pos x="484" y="570"/>
                    </a:cxn>
                    <a:cxn ang="0">
                      <a:pos x="468" y="602"/>
                    </a:cxn>
                    <a:cxn ang="0">
                      <a:pos x="409" y="556"/>
                    </a:cxn>
                    <a:cxn ang="0">
                      <a:pos x="344" y="550"/>
                    </a:cxn>
                    <a:cxn ang="0">
                      <a:pos x="267" y="572"/>
                    </a:cxn>
                    <a:cxn ang="0">
                      <a:pos x="164" y="627"/>
                    </a:cxn>
                    <a:cxn ang="0">
                      <a:pos x="136" y="619"/>
                    </a:cxn>
                    <a:cxn ang="0">
                      <a:pos x="103" y="594"/>
                    </a:cxn>
                    <a:cxn ang="0">
                      <a:pos x="91" y="544"/>
                    </a:cxn>
                    <a:cxn ang="0">
                      <a:pos x="53" y="491"/>
                    </a:cxn>
                    <a:cxn ang="0">
                      <a:pos x="0" y="457"/>
                    </a:cxn>
                    <a:cxn ang="0">
                      <a:pos x="22" y="406"/>
                    </a:cxn>
                    <a:cxn ang="0">
                      <a:pos x="47" y="384"/>
                    </a:cxn>
                    <a:cxn ang="0">
                      <a:pos x="81" y="376"/>
                    </a:cxn>
                    <a:cxn ang="0">
                      <a:pos x="134" y="344"/>
                    </a:cxn>
                    <a:cxn ang="0">
                      <a:pos x="180" y="289"/>
                    </a:cxn>
                    <a:cxn ang="0">
                      <a:pos x="184" y="241"/>
                    </a:cxn>
                    <a:cxn ang="0">
                      <a:pos x="140" y="158"/>
                    </a:cxn>
                    <a:cxn ang="0">
                      <a:pos x="186" y="107"/>
                    </a:cxn>
                    <a:cxn ang="0">
                      <a:pos x="128" y="34"/>
                    </a:cxn>
                  </a:cxnLst>
                  <a:rect l="0" t="0" r="r" b="b"/>
                  <a:pathLst>
                    <a:path w="854" h="718">
                      <a:moveTo>
                        <a:pt x="128" y="34"/>
                      </a:moveTo>
                      <a:lnTo>
                        <a:pt x="126" y="22"/>
                      </a:lnTo>
                      <a:lnTo>
                        <a:pt x="132" y="10"/>
                      </a:lnTo>
                      <a:lnTo>
                        <a:pt x="140" y="0"/>
                      </a:lnTo>
                      <a:lnTo>
                        <a:pt x="172" y="10"/>
                      </a:lnTo>
                      <a:lnTo>
                        <a:pt x="201" y="26"/>
                      </a:lnTo>
                      <a:lnTo>
                        <a:pt x="227" y="44"/>
                      </a:lnTo>
                      <a:lnTo>
                        <a:pt x="253" y="65"/>
                      </a:lnTo>
                      <a:lnTo>
                        <a:pt x="283" y="46"/>
                      </a:lnTo>
                      <a:lnTo>
                        <a:pt x="316" y="36"/>
                      </a:lnTo>
                      <a:lnTo>
                        <a:pt x="350" y="34"/>
                      </a:lnTo>
                      <a:lnTo>
                        <a:pt x="354" y="40"/>
                      </a:lnTo>
                      <a:lnTo>
                        <a:pt x="364" y="50"/>
                      </a:lnTo>
                      <a:lnTo>
                        <a:pt x="360" y="63"/>
                      </a:lnTo>
                      <a:lnTo>
                        <a:pt x="358" y="77"/>
                      </a:lnTo>
                      <a:lnTo>
                        <a:pt x="356" y="89"/>
                      </a:lnTo>
                      <a:lnTo>
                        <a:pt x="358" y="101"/>
                      </a:lnTo>
                      <a:lnTo>
                        <a:pt x="366" y="111"/>
                      </a:lnTo>
                      <a:lnTo>
                        <a:pt x="393" y="115"/>
                      </a:lnTo>
                      <a:lnTo>
                        <a:pt x="417" y="111"/>
                      </a:lnTo>
                      <a:lnTo>
                        <a:pt x="443" y="105"/>
                      </a:lnTo>
                      <a:lnTo>
                        <a:pt x="468" y="101"/>
                      </a:lnTo>
                      <a:lnTo>
                        <a:pt x="496" y="129"/>
                      </a:lnTo>
                      <a:lnTo>
                        <a:pt x="510" y="141"/>
                      </a:lnTo>
                      <a:lnTo>
                        <a:pt x="526" y="152"/>
                      </a:lnTo>
                      <a:lnTo>
                        <a:pt x="545" y="150"/>
                      </a:lnTo>
                      <a:lnTo>
                        <a:pt x="563" y="146"/>
                      </a:lnTo>
                      <a:lnTo>
                        <a:pt x="583" y="146"/>
                      </a:lnTo>
                      <a:lnTo>
                        <a:pt x="603" y="166"/>
                      </a:lnTo>
                      <a:lnTo>
                        <a:pt x="621" y="190"/>
                      </a:lnTo>
                      <a:lnTo>
                        <a:pt x="638" y="214"/>
                      </a:lnTo>
                      <a:lnTo>
                        <a:pt x="636" y="228"/>
                      </a:lnTo>
                      <a:lnTo>
                        <a:pt x="632" y="243"/>
                      </a:lnTo>
                      <a:lnTo>
                        <a:pt x="632" y="257"/>
                      </a:lnTo>
                      <a:lnTo>
                        <a:pt x="640" y="269"/>
                      </a:lnTo>
                      <a:lnTo>
                        <a:pt x="650" y="279"/>
                      </a:lnTo>
                      <a:lnTo>
                        <a:pt x="662" y="283"/>
                      </a:lnTo>
                      <a:lnTo>
                        <a:pt x="676" y="285"/>
                      </a:lnTo>
                      <a:lnTo>
                        <a:pt x="704" y="287"/>
                      </a:lnTo>
                      <a:lnTo>
                        <a:pt x="731" y="291"/>
                      </a:lnTo>
                      <a:lnTo>
                        <a:pt x="759" y="295"/>
                      </a:lnTo>
                      <a:lnTo>
                        <a:pt x="785" y="295"/>
                      </a:lnTo>
                      <a:lnTo>
                        <a:pt x="812" y="285"/>
                      </a:lnTo>
                      <a:lnTo>
                        <a:pt x="854" y="317"/>
                      </a:lnTo>
                      <a:lnTo>
                        <a:pt x="846" y="344"/>
                      </a:lnTo>
                      <a:lnTo>
                        <a:pt x="834" y="368"/>
                      </a:lnTo>
                      <a:lnTo>
                        <a:pt x="816" y="390"/>
                      </a:lnTo>
                      <a:lnTo>
                        <a:pt x="795" y="408"/>
                      </a:lnTo>
                      <a:lnTo>
                        <a:pt x="777" y="431"/>
                      </a:lnTo>
                      <a:lnTo>
                        <a:pt x="763" y="453"/>
                      </a:lnTo>
                      <a:lnTo>
                        <a:pt x="755" y="479"/>
                      </a:lnTo>
                      <a:lnTo>
                        <a:pt x="779" y="507"/>
                      </a:lnTo>
                      <a:lnTo>
                        <a:pt x="808" y="536"/>
                      </a:lnTo>
                      <a:lnTo>
                        <a:pt x="814" y="554"/>
                      </a:lnTo>
                      <a:lnTo>
                        <a:pt x="816" y="574"/>
                      </a:lnTo>
                      <a:lnTo>
                        <a:pt x="793" y="584"/>
                      </a:lnTo>
                      <a:lnTo>
                        <a:pt x="771" y="592"/>
                      </a:lnTo>
                      <a:lnTo>
                        <a:pt x="753" y="606"/>
                      </a:lnTo>
                      <a:lnTo>
                        <a:pt x="755" y="621"/>
                      </a:lnTo>
                      <a:lnTo>
                        <a:pt x="761" y="637"/>
                      </a:lnTo>
                      <a:lnTo>
                        <a:pt x="767" y="651"/>
                      </a:lnTo>
                      <a:lnTo>
                        <a:pt x="771" y="665"/>
                      </a:lnTo>
                      <a:lnTo>
                        <a:pt x="769" y="681"/>
                      </a:lnTo>
                      <a:lnTo>
                        <a:pt x="765" y="697"/>
                      </a:lnTo>
                      <a:lnTo>
                        <a:pt x="757" y="710"/>
                      </a:lnTo>
                      <a:lnTo>
                        <a:pt x="745" y="718"/>
                      </a:lnTo>
                      <a:lnTo>
                        <a:pt x="729" y="716"/>
                      </a:lnTo>
                      <a:lnTo>
                        <a:pt x="696" y="708"/>
                      </a:lnTo>
                      <a:lnTo>
                        <a:pt x="664" y="697"/>
                      </a:lnTo>
                      <a:lnTo>
                        <a:pt x="654" y="685"/>
                      </a:lnTo>
                      <a:lnTo>
                        <a:pt x="636" y="643"/>
                      </a:lnTo>
                      <a:lnTo>
                        <a:pt x="623" y="633"/>
                      </a:lnTo>
                      <a:lnTo>
                        <a:pt x="571" y="625"/>
                      </a:lnTo>
                      <a:lnTo>
                        <a:pt x="545" y="615"/>
                      </a:lnTo>
                      <a:lnTo>
                        <a:pt x="553" y="600"/>
                      </a:lnTo>
                      <a:lnTo>
                        <a:pt x="563" y="584"/>
                      </a:lnTo>
                      <a:lnTo>
                        <a:pt x="571" y="568"/>
                      </a:lnTo>
                      <a:lnTo>
                        <a:pt x="573" y="552"/>
                      </a:lnTo>
                      <a:lnTo>
                        <a:pt x="569" y="536"/>
                      </a:lnTo>
                      <a:lnTo>
                        <a:pt x="557" y="522"/>
                      </a:lnTo>
                      <a:lnTo>
                        <a:pt x="543" y="507"/>
                      </a:lnTo>
                      <a:lnTo>
                        <a:pt x="524" y="499"/>
                      </a:lnTo>
                      <a:lnTo>
                        <a:pt x="506" y="501"/>
                      </a:lnTo>
                      <a:lnTo>
                        <a:pt x="494" y="516"/>
                      </a:lnTo>
                      <a:lnTo>
                        <a:pt x="486" y="552"/>
                      </a:lnTo>
                      <a:lnTo>
                        <a:pt x="484" y="570"/>
                      </a:lnTo>
                      <a:lnTo>
                        <a:pt x="480" y="588"/>
                      </a:lnTo>
                      <a:lnTo>
                        <a:pt x="468" y="602"/>
                      </a:lnTo>
                      <a:lnTo>
                        <a:pt x="437" y="578"/>
                      </a:lnTo>
                      <a:lnTo>
                        <a:pt x="409" y="556"/>
                      </a:lnTo>
                      <a:lnTo>
                        <a:pt x="377" y="550"/>
                      </a:lnTo>
                      <a:lnTo>
                        <a:pt x="344" y="550"/>
                      </a:lnTo>
                      <a:lnTo>
                        <a:pt x="312" y="552"/>
                      </a:lnTo>
                      <a:lnTo>
                        <a:pt x="267" y="572"/>
                      </a:lnTo>
                      <a:lnTo>
                        <a:pt x="178" y="621"/>
                      </a:lnTo>
                      <a:lnTo>
                        <a:pt x="164" y="627"/>
                      </a:lnTo>
                      <a:lnTo>
                        <a:pt x="150" y="625"/>
                      </a:lnTo>
                      <a:lnTo>
                        <a:pt x="136" y="619"/>
                      </a:lnTo>
                      <a:lnTo>
                        <a:pt x="124" y="613"/>
                      </a:lnTo>
                      <a:lnTo>
                        <a:pt x="103" y="594"/>
                      </a:lnTo>
                      <a:lnTo>
                        <a:pt x="93" y="570"/>
                      </a:lnTo>
                      <a:lnTo>
                        <a:pt x="91" y="544"/>
                      </a:lnTo>
                      <a:lnTo>
                        <a:pt x="73" y="516"/>
                      </a:lnTo>
                      <a:lnTo>
                        <a:pt x="53" y="491"/>
                      </a:lnTo>
                      <a:lnTo>
                        <a:pt x="29" y="471"/>
                      </a:lnTo>
                      <a:lnTo>
                        <a:pt x="0" y="457"/>
                      </a:lnTo>
                      <a:lnTo>
                        <a:pt x="10" y="433"/>
                      </a:lnTo>
                      <a:lnTo>
                        <a:pt x="22" y="406"/>
                      </a:lnTo>
                      <a:lnTo>
                        <a:pt x="33" y="392"/>
                      </a:lnTo>
                      <a:lnTo>
                        <a:pt x="47" y="384"/>
                      </a:lnTo>
                      <a:lnTo>
                        <a:pt x="63" y="380"/>
                      </a:lnTo>
                      <a:lnTo>
                        <a:pt x="81" y="376"/>
                      </a:lnTo>
                      <a:lnTo>
                        <a:pt x="97" y="374"/>
                      </a:lnTo>
                      <a:lnTo>
                        <a:pt x="134" y="344"/>
                      </a:lnTo>
                      <a:lnTo>
                        <a:pt x="166" y="309"/>
                      </a:lnTo>
                      <a:lnTo>
                        <a:pt x="180" y="289"/>
                      </a:lnTo>
                      <a:lnTo>
                        <a:pt x="184" y="265"/>
                      </a:lnTo>
                      <a:lnTo>
                        <a:pt x="184" y="241"/>
                      </a:lnTo>
                      <a:lnTo>
                        <a:pt x="180" y="216"/>
                      </a:lnTo>
                      <a:lnTo>
                        <a:pt x="140" y="158"/>
                      </a:lnTo>
                      <a:lnTo>
                        <a:pt x="164" y="131"/>
                      </a:lnTo>
                      <a:lnTo>
                        <a:pt x="186" y="107"/>
                      </a:lnTo>
                      <a:lnTo>
                        <a:pt x="168" y="83"/>
                      </a:lnTo>
                      <a:lnTo>
                        <a:pt x="128" y="3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</a:t>
                  </a: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</a:t>
                  </a: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72"/>
                <p:cNvSpPr>
                  <a:spLocks/>
                </p:cNvSpPr>
                <p:nvPr/>
              </p:nvSpPr>
              <p:spPr bwMode="auto">
                <a:xfrm>
                  <a:off x="1946968" y="4760262"/>
                  <a:ext cx="629851" cy="612949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138" y="26"/>
                    </a:cxn>
                    <a:cxn ang="0">
                      <a:pos x="245" y="52"/>
                    </a:cxn>
                    <a:cxn ang="0">
                      <a:pos x="351" y="36"/>
                    </a:cxn>
                    <a:cxn ang="0">
                      <a:pos x="409" y="28"/>
                    </a:cxn>
                    <a:cxn ang="0">
                      <a:pos x="423" y="42"/>
                    </a:cxn>
                    <a:cxn ang="0">
                      <a:pos x="450" y="135"/>
                    </a:cxn>
                    <a:cxn ang="0">
                      <a:pos x="531" y="145"/>
                    </a:cxn>
                    <a:cxn ang="0">
                      <a:pos x="529" y="69"/>
                    </a:cxn>
                    <a:cxn ang="0">
                      <a:pos x="575" y="60"/>
                    </a:cxn>
                    <a:cxn ang="0">
                      <a:pos x="626" y="99"/>
                    </a:cxn>
                    <a:cxn ang="0">
                      <a:pos x="731" y="182"/>
                    </a:cxn>
                    <a:cxn ang="0">
                      <a:pos x="745" y="202"/>
                    </a:cxn>
                    <a:cxn ang="0">
                      <a:pos x="759" y="283"/>
                    </a:cxn>
                    <a:cxn ang="0">
                      <a:pos x="834" y="368"/>
                    </a:cxn>
                    <a:cxn ang="0">
                      <a:pos x="834" y="410"/>
                    </a:cxn>
                    <a:cxn ang="0">
                      <a:pos x="798" y="426"/>
                    </a:cxn>
                    <a:cxn ang="0">
                      <a:pos x="782" y="457"/>
                    </a:cxn>
                    <a:cxn ang="0">
                      <a:pos x="755" y="532"/>
                    </a:cxn>
                    <a:cxn ang="0">
                      <a:pos x="701" y="598"/>
                    </a:cxn>
                    <a:cxn ang="0">
                      <a:pos x="656" y="600"/>
                    </a:cxn>
                    <a:cxn ang="0">
                      <a:pos x="622" y="612"/>
                    </a:cxn>
                    <a:cxn ang="0">
                      <a:pos x="616" y="695"/>
                    </a:cxn>
                    <a:cxn ang="0">
                      <a:pos x="622" y="752"/>
                    </a:cxn>
                    <a:cxn ang="0">
                      <a:pos x="569" y="813"/>
                    </a:cxn>
                    <a:cxn ang="0">
                      <a:pos x="494" y="811"/>
                    </a:cxn>
                    <a:cxn ang="0">
                      <a:pos x="472" y="762"/>
                    </a:cxn>
                    <a:cxn ang="0">
                      <a:pos x="417" y="800"/>
                    </a:cxn>
                    <a:cxn ang="0">
                      <a:pos x="344" y="764"/>
                    </a:cxn>
                    <a:cxn ang="0">
                      <a:pos x="320" y="699"/>
                    </a:cxn>
                    <a:cxn ang="0">
                      <a:pos x="322" y="610"/>
                    </a:cxn>
                    <a:cxn ang="0">
                      <a:pos x="344" y="513"/>
                    </a:cxn>
                    <a:cxn ang="0">
                      <a:pos x="332" y="501"/>
                    </a:cxn>
                    <a:cxn ang="0">
                      <a:pos x="257" y="441"/>
                    </a:cxn>
                    <a:cxn ang="0">
                      <a:pos x="203" y="404"/>
                    </a:cxn>
                    <a:cxn ang="0">
                      <a:pos x="156" y="443"/>
                    </a:cxn>
                    <a:cxn ang="0">
                      <a:pos x="100" y="426"/>
                    </a:cxn>
                    <a:cxn ang="0">
                      <a:pos x="83" y="343"/>
                    </a:cxn>
                    <a:cxn ang="0">
                      <a:pos x="160" y="321"/>
                    </a:cxn>
                    <a:cxn ang="0">
                      <a:pos x="257" y="325"/>
                    </a:cxn>
                    <a:cxn ang="0">
                      <a:pos x="259" y="299"/>
                    </a:cxn>
                    <a:cxn ang="0">
                      <a:pos x="203" y="273"/>
                    </a:cxn>
                    <a:cxn ang="0">
                      <a:pos x="197" y="228"/>
                    </a:cxn>
                    <a:cxn ang="0">
                      <a:pos x="223" y="176"/>
                    </a:cxn>
                    <a:cxn ang="0">
                      <a:pos x="187" y="133"/>
                    </a:cxn>
                    <a:cxn ang="0">
                      <a:pos x="108" y="127"/>
                    </a:cxn>
                    <a:cxn ang="0">
                      <a:pos x="77" y="8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846" h="823">
                      <a:moveTo>
                        <a:pt x="0" y="24"/>
                      </a:moveTo>
                      <a:lnTo>
                        <a:pt x="41" y="4"/>
                      </a:lnTo>
                      <a:lnTo>
                        <a:pt x="63" y="0"/>
                      </a:lnTo>
                      <a:lnTo>
                        <a:pt x="92" y="2"/>
                      </a:lnTo>
                      <a:lnTo>
                        <a:pt x="116" y="12"/>
                      </a:lnTo>
                      <a:lnTo>
                        <a:pt x="138" y="26"/>
                      </a:lnTo>
                      <a:lnTo>
                        <a:pt x="183" y="58"/>
                      </a:lnTo>
                      <a:lnTo>
                        <a:pt x="207" y="69"/>
                      </a:lnTo>
                      <a:lnTo>
                        <a:pt x="245" y="52"/>
                      </a:lnTo>
                      <a:lnTo>
                        <a:pt x="284" y="40"/>
                      </a:lnTo>
                      <a:lnTo>
                        <a:pt x="322" y="30"/>
                      </a:lnTo>
                      <a:lnTo>
                        <a:pt x="351" y="36"/>
                      </a:lnTo>
                      <a:lnTo>
                        <a:pt x="379" y="38"/>
                      </a:lnTo>
                      <a:lnTo>
                        <a:pt x="393" y="32"/>
                      </a:lnTo>
                      <a:lnTo>
                        <a:pt x="409" y="28"/>
                      </a:lnTo>
                      <a:lnTo>
                        <a:pt x="413" y="32"/>
                      </a:lnTo>
                      <a:lnTo>
                        <a:pt x="417" y="38"/>
                      </a:lnTo>
                      <a:lnTo>
                        <a:pt x="423" y="42"/>
                      </a:lnTo>
                      <a:lnTo>
                        <a:pt x="425" y="75"/>
                      </a:lnTo>
                      <a:lnTo>
                        <a:pt x="436" y="107"/>
                      </a:lnTo>
                      <a:lnTo>
                        <a:pt x="450" y="135"/>
                      </a:lnTo>
                      <a:lnTo>
                        <a:pt x="480" y="149"/>
                      </a:lnTo>
                      <a:lnTo>
                        <a:pt x="512" y="164"/>
                      </a:lnTo>
                      <a:lnTo>
                        <a:pt x="531" y="145"/>
                      </a:lnTo>
                      <a:lnTo>
                        <a:pt x="539" y="135"/>
                      </a:lnTo>
                      <a:lnTo>
                        <a:pt x="535" y="103"/>
                      </a:lnTo>
                      <a:lnTo>
                        <a:pt x="529" y="69"/>
                      </a:lnTo>
                      <a:lnTo>
                        <a:pt x="545" y="64"/>
                      </a:lnTo>
                      <a:lnTo>
                        <a:pt x="559" y="60"/>
                      </a:lnTo>
                      <a:lnTo>
                        <a:pt x="575" y="60"/>
                      </a:lnTo>
                      <a:lnTo>
                        <a:pt x="593" y="73"/>
                      </a:lnTo>
                      <a:lnTo>
                        <a:pt x="610" y="87"/>
                      </a:lnTo>
                      <a:lnTo>
                        <a:pt x="626" y="99"/>
                      </a:lnTo>
                      <a:lnTo>
                        <a:pt x="682" y="111"/>
                      </a:lnTo>
                      <a:lnTo>
                        <a:pt x="715" y="159"/>
                      </a:lnTo>
                      <a:lnTo>
                        <a:pt x="731" y="182"/>
                      </a:lnTo>
                      <a:lnTo>
                        <a:pt x="737" y="188"/>
                      </a:lnTo>
                      <a:lnTo>
                        <a:pt x="741" y="196"/>
                      </a:lnTo>
                      <a:lnTo>
                        <a:pt x="745" y="202"/>
                      </a:lnTo>
                      <a:lnTo>
                        <a:pt x="741" y="230"/>
                      </a:lnTo>
                      <a:lnTo>
                        <a:pt x="747" y="257"/>
                      </a:lnTo>
                      <a:lnTo>
                        <a:pt x="759" y="283"/>
                      </a:lnTo>
                      <a:lnTo>
                        <a:pt x="796" y="327"/>
                      </a:lnTo>
                      <a:lnTo>
                        <a:pt x="822" y="354"/>
                      </a:lnTo>
                      <a:lnTo>
                        <a:pt x="834" y="368"/>
                      </a:lnTo>
                      <a:lnTo>
                        <a:pt x="842" y="382"/>
                      </a:lnTo>
                      <a:lnTo>
                        <a:pt x="846" y="400"/>
                      </a:lnTo>
                      <a:lnTo>
                        <a:pt x="834" y="410"/>
                      </a:lnTo>
                      <a:lnTo>
                        <a:pt x="820" y="418"/>
                      </a:lnTo>
                      <a:lnTo>
                        <a:pt x="804" y="426"/>
                      </a:lnTo>
                      <a:lnTo>
                        <a:pt x="798" y="426"/>
                      </a:lnTo>
                      <a:lnTo>
                        <a:pt x="796" y="428"/>
                      </a:lnTo>
                      <a:lnTo>
                        <a:pt x="786" y="443"/>
                      </a:lnTo>
                      <a:lnTo>
                        <a:pt x="782" y="457"/>
                      </a:lnTo>
                      <a:lnTo>
                        <a:pt x="780" y="475"/>
                      </a:lnTo>
                      <a:lnTo>
                        <a:pt x="771" y="507"/>
                      </a:lnTo>
                      <a:lnTo>
                        <a:pt x="755" y="532"/>
                      </a:lnTo>
                      <a:lnTo>
                        <a:pt x="735" y="554"/>
                      </a:lnTo>
                      <a:lnTo>
                        <a:pt x="717" y="578"/>
                      </a:lnTo>
                      <a:lnTo>
                        <a:pt x="701" y="598"/>
                      </a:lnTo>
                      <a:lnTo>
                        <a:pt x="680" y="614"/>
                      </a:lnTo>
                      <a:lnTo>
                        <a:pt x="668" y="606"/>
                      </a:lnTo>
                      <a:lnTo>
                        <a:pt x="656" y="600"/>
                      </a:lnTo>
                      <a:lnTo>
                        <a:pt x="644" y="598"/>
                      </a:lnTo>
                      <a:lnTo>
                        <a:pt x="632" y="602"/>
                      </a:lnTo>
                      <a:lnTo>
                        <a:pt x="622" y="612"/>
                      </a:lnTo>
                      <a:lnTo>
                        <a:pt x="620" y="645"/>
                      </a:lnTo>
                      <a:lnTo>
                        <a:pt x="614" y="677"/>
                      </a:lnTo>
                      <a:lnTo>
                        <a:pt x="616" y="695"/>
                      </a:lnTo>
                      <a:lnTo>
                        <a:pt x="620" y="716"/>
                      </a:lnTo>
                      <a:lnTo>
                        <a:pt x="624" y="734"/>
                      </a:lnTo>
                      <a:lnTo>
                        <a:pt x="622" y="752"/>
                      </a:lnTo>
                      <a:lnTo>
                        <a:pt x="614" y="770"/>
                      </a:lnTo>
                      <a:lnTo>
                        <a:pt x="595" y="794"/>
                      </a:lnTo>
                      <a:lnTo>
                        <a:pt x="569" y="813"/>
                      </a:lnTo>
                      <a:lnTo>
                        <a:pt x="541" y="823"/>
                      </a:lnTo>
                      <a:lnTo>
                        <a:pt x="508" y="821"/>
                      </a:lnTo>
                      <a:lnTo>
                        <a:pt x="494" y="811"/>
                      </a:lnTo>
                      <a:lnTo>
                        <a:pt x="484" y="796"/>
                      </a:lnTo>
                      <a:lnTo>
                        <a:pt x="476" y="778"/>
                      </a:lnTo>
                      <a:lnTo>
                        <a:pt x="472" y="762"/>
                      </a:lnTo>
                      <a:lnTo>
                        <a:pt x="456" y="768"/>
                      </a:lnTo>
                      <a:lnTo>
                        <a:pt x="431" y="788"/>
                      </a:lnTo>
                      <a:lnTo>
                        <a:pt x="417" y="800"/>
                      </a:lnTo>
                      <a:lnTo>
                        <a:pt x="403" y="809"/>
                      </a:lnTo>
                      <a:lnTo>
                        <a:pt x="375" y="786"/>
                      </a:lnTo>
                      <a:lnTo>
                        <a:pt x="344" y="764"/>
                      </a:lnTo>
                      <a:lnTo>
                        <a:pt x="318" y="740"/>
                      </a:lnTo>
                      <a:lnTo>
                        <a:pt x="316" y="720"/>
                      </a:lnTo>
                      <a:lnTo>
                        <a:pt x="320" y="699"/>
                      </a:lnTo>
                      <a:lnTo>
                        <a:pt x="330" y="679"/>
                      </a:lnTo>
                      <a:lnTo>
                        <a:pt x="351" y="643"/>
                      </a:lnTo>
                      <a:lnTo>
                        <a:pt x="322" y="610"/>
                      </a:lnTo>
                      <a:lnTo>
                        <a:pt x="312" y="590"/>
                      </a:lnTo>
                      <a:lnTo>
                        <a:pt x="308" y="570"/>
                      </a:lnTo>
                      <a:lnTo>
                        <a:pt x="344" y="513"/>
                      </a:lnTo>
                      <a:lnTo>
                        <a:pt x="342" y="509"/>
                      </a:lnTo>
                      <a:lnTo>
                        <a:pt x="338" y="507"/>
                      </a:lnTo>
                      <a:lnTo>
                        <a:pt x="332" y="501"/>
                      </a:lnTo>
                      <a:lnTo>
                        <a:pt x="288" y="489"/>
                      </a:lnTo>
                      <a:lnTo>
                        <a:pt x="272" y="465"/>
                      </a:lnTo>
                      <a:lnTo>
                        <a:pt x="257" y="441"/>
                      </a:lnTo>
                      <a:lnTo>
                        <a:pt x="243" y="418"/>
                      </a:lnTo>
                      <a:lnTo>
                        <a:pt x="223" y="398"/>
                      </a:lnTo>
                      <a:lnTo>
                        <a:pt x="203" y="404"/>
                      </a:lnTo>
                      <a:lnTo>
                        <a:pt x="187" y="414"/>
                      </a:lnTo>
                      <a:lnTo>
                        <a:pt x="172" y="428"/>
                      </a:lnTo>
                      <a:lnTo>
                        <a:pt x="156" y="443"/>
                      </a:lnTo>
                      <a:lnTo>
                        <a:pt x="138" y="453"/>
                      </a:lnTo>
                      <a:lnTo>
                        <a:pt x="118" y="441"/>
                      </a:lnTo>
                      <a:lnTo>
                        <a:pt x="100" y="426"/>
                      </a:lnTo>
                      <a:lnTo>
                        <a:pt x="104" y="382"/>
                      </a:lnTo>
                      <a:lnTo>
                        <a:pt x="98" y="362"/>
                      </a:lnTo>
                      <a:lnTo>
                        <a:pt x="83" y="343"/>
                      </a:lnTo>
                      <a:lnTo>
                        <a:pt x="106" y="319"/>
                      </a:lnTo>
                      <a:lnTo>
                        <a:pt x="136" y="301"/>
                      </a:lnTo>
                      <a:lnTo>
                        <a:pt x="160" y="321"/>
                      </a:lnTo>
                      <a:lnTo>
                        <a:pt x="177" y="327"/>
                      </a:lnTo>
                      <a:lnTo>
                        <a:pt x="217" y="327"/>
                      </a:lnTo>
                      <a:lnTo>
                        <a:pt x="257" y="325"/>
                      </a:lnTo>
                      <a:lnTo>
                        <a:pt x="257" y="317"/>
                      </a:lnTo>
                      <a:lnTo>
                        <a:pt x="259" y="309"/>
                      </a:lnTo>
                      <a:lnTo>
                        <a:pt x="259" y="299"/>
                      </a:lnTo>
                      <a:lnTo>
                        <a:pt x="239" y="291"/>
                      </a:lnTo>
                      <a:lnTo>
                        <a:pt x="221" y="283"/>
                      </a:lnTo>
                      <a:lnTo>
                        <a:pt x="203" y="273"/>
                      </a:lnTo>
                      <a:lnTo>
                        <a:pt x="191" y="257"/>
                      </a:lnTo>
                      <a:lnTo>
                        <a:pt x="191" y="240"/>
                      </a:lnTo>
                      <a:lnTo>
                        <a:pt x="197" y="228"/>
                      </a:lnTo>
                      <a:lnTo>
                        <a:pt x="207" y="216"/>
                      </a:lnTo>
                      <a:lnTo>
                        <a:pt x="227" y="196"/>
                      </a:lnTo>
                      <a:lnTo>
                        <a:pt x="223" y="176"/>
                      </a:lnTo>
                      <a:lnTo>
                        <a:pt x="215" y="159"/>
                      </a:lnTo>
                      <a:lnTo>
                        <a:pt x="203" y="143"/>
                      </a:lnTo>
                      <a:lnTo>
                        <a:pt x="187" y="133"/>
                      </a:lnTo>
                      <a:lnTo>
                        <a:pt x="154" y="135"/>
                      </a:lnTo>
                      <a:lnTo>
                        <a:pt x="122" y="135"/>
                      </a:lnTo>
                      <a:lnTo>
                        <a:pt x="108" y="127"/>
                      </a:lnTo>
                      <a:lnTo>
                        <a:pt x="96" y="115"/>
                      </a:lnTo>
                      <a:lnTo>
                        <a:pt x="85" y="101"/>
                      </a:lnTo>
                      <a:lnTo>
                        <a:pt x="77" y="89"/>
                      </a:lnTo>
                      <a:lnTo>
                        <a:pt x="51" y="83"/>
                      </a:lnTo>
                      <a:lnTo>
                        <a:pt x="25" y="71"/>
                      </a:lnTo>
                      <a:lnTo>
                        <a:pt x="0" y="5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       </a:t>
                  </a: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</a:t>
                  </a:r>
                </a:p>
              </p:txBody>
            </p:sp>
            <p:sp>
              <p:nvSpPr>
                <p:cNvPr id="82" name="Freeform 77"/>
                <p:cNvSpPr>
                  <a:spLocks/>
                </p:cNvSpPr>
                <p:nvPr/>
              </p:nvSpPr>
              <p:spPr bwMode="auto">
                <a:xfrm>
                  <a:off x="3692089" y="3844190"/>
                  <a:ext cx="555401" cy="1013638"/>
                </a:xfrm>
                <a:custGeom>
                  <a:avLst/>
                  <a:gdLst/>
                  <a:ahLst/>
                  <a:cxnLst>
                    <a:cxn ang="0">
                      <a:pos x="670" y="7"/>
                    </a:cxn>
                    <a:cxn ang="0">
                      <a:pos x="696" y="67"/>
                    </a:cxn>
                    <a:cxn ang="0">
                      <a:pos x="664" y="180"/>
                    </a:cxn>
                    <a:cxn ang="0">
                      <a:pos x="696" y="269"/>
                    </a:cxn>
                    <a:cxn ang="0">
                      <a:pos x="655" y="322"/>
                    </a:cxn>
                    <a:cxn ang="0">
                      <a:pos x="633" y="379"/>
                    </a:cxn>
                    <a:cxn ang="0">
                      <a:pos x="649" y="429"/>
                    </a:cxn>
                    <a:cxn ang="0">
                      <a:pos x="706" y="486"/>
                    </a:cxn>
                    <a:cxn ang="0">
                      <a:pos x="696" y="842"/>
                    </a:cxn>
                    <a:cxn ang="0">
                      <a:pos x="720" y="892"/>
                    </a:cxn>
                    <a:cxn ang="0">
                      <a:pos x="730" y="989"/>
                    </a:cxn>
                    <a:cxn ang="0">
                      <a:pos x="740" y="1090"/>
                    </a:cxn>
                    <a:cxn ang="0">
                      <a:pos x="714" y="1123"/>
                    </a:cxn>
                    <a:cxn ang="0">
                      <a:pos x="680" y="1183"/>
                    </a:cxn>
                    <a:cxn ang="0">
                      <a:pos x="641" y="1272"/>
                    </a:cxn>
                    <a:cxn ang="0">
                      <a:pos x="637" y="1333"/>
                    </a:cxn>
                    <a:cxn ang="0">
                      <a:pos x="611" y="1361"/>
                    </a:cxn>
                    <a:cxn ang="0">
                      <a:pos x="591" y="1353"/>
                    </a:cxn>
                    <a:cxn ang="0">
                      <a:pos x="583" y="1299"/>
                    </a:cxn>
                    <a:cxn ang="0">
                      <a:pos x="536" y="1260"/>
                    </a:cxn>
                    <a:cxn ang="0">
                      <a:pos x="477" y="1228"/>
                    </a:cxn>
                    <a:cxn ang="0">
                      <a:pos x="378" y="1155"/>
                    </a:cxn>
                    <a:cxn ang="0">
                      <a:pos x="315" y="1139"/>
                    </a:cxn>
                    <a:cxn ang="0">
                      <a:pos x="263" y="1072"/>
                    </a:cxn>
                    <a:cxn ang="0">
                      <a:pos x="200" y="933"/>
                    </a:cxn>
                    <a:cxn ang="0">
                      <a:pos x="63" y="890"/>
                    </a:cxn>
                    <a:cxn ang="0">
                      <a:pos x="42" y="831"/>
                    </a:cxn>
                    <a:cxn ang="0">
                      <a:pos x="75" y="777"/>
                    </a:cxn>
                    <a:cxn ang="0">
                      <a:pos x="113" y="751"/>
                    </a:cxn>
                    <a:cxn ang="0">
                      <a:pos x="154" y="712"/>
                    </a:cxn>
                    <a:cxn ang="0">
                      <a:pos x="176" y="649"/>
                    </a:cxn>
                    <a:cxn ang="0">
                      <a:pos x="150" y="609"/>
                    </a:cxn>
                    <a:cxn ang="0">
                      <a:pos x="145" y="563"/>
                    </a:cxn>
                    <a:cxn ang="0">
                      <a:pos x="139" y="516"/>
                    </a:cxn>
                    <a:cxn ang="0">
                      <a:pos x="83" y="488"/>
                    </a:cxn>
                    <a:cxn ang="0">
                      <a:pos x="12" y="427"/>
                    </a:cxn>
                    <a:cxn ang="0">
                      <a:pos x="95" y="395"/>
                    </a:cxn>
                    <a:cxn ang="0">
                      <a:pos x="184" y="431"/>
                    </a:cxn>
                    <a:cxn ang="0">
                      <a:pos x="269" y="433"/>
                    </a:cxn>
                    <a:cxn ang="0">
                      <a:pos x="328" y="403"/>
                    </a:cxn>
                    <a:cxn ang="0">
                      <a:pos x="402" y="370"/>
                    </a:cxn>
                    <a:cxn ang="0">
                      <a:pos x="455" y="312"/>
                    </a:cxn>
                    <a:cxn ang="0">
                      <a:pos x="457" y="241"/>
                    </a:cxn>
                    <a:cxn ang="0">
                      <a:pos x="516" y="138"/>
                    </a:cxn>
                    <a:cxn ang="0">
                      <a:pos x="556" y="108"/>
                    </a:cxn>
                    <a:cxn ang="0">
                      <a:pos x="623" y="77"/>
                    </a:cxn>
                    <a:cxn ang="0">
                      <a:pos x="633" y="9"/>
                    </a:cxn>
                  </a:cxnLst>
                  <a:rect l="0" t="0" r="r" b="b"/>
                  <a:pathLst>
                    <a:path w="746" h="1361">
                      <a:moveTo>
                        <a:pt x="639" y="0"/>
                      </a:moveTo>
                      <a:lnTo>
                        <a:pt x="655" y="2"/>
                      </a:lnTo>
                      <a:lnTo>
                        <a:pt x="670" y="7"/>
                      </a:lnTo>
                      <a:lnTo>
                        <a:pt x="684" y="15"/>
                      </a:lnTo>
                      <a:lnTo>
                        <a:pt x="692" y="29"/>
                      </a:lnTo>
                      <a:lnTo>
                        <a:pt x="696" y="67"/>
                      </a:lnTo>
                      <a:lnTo>
                        <a:pt x="698" y="106"/>
                      </a:lnTo>
                      <a:lnTo>
                        <a:pt x="653" y="150"/>
                      </a:lnTo>
                      <a:lnTo>
                        <a:pt x="664" y="180"/>
                      </a:lnTo>
                      <a:lnTo>
                        <a:pt x="676" y="209"/>
                      </a:lnTo>
                      <a:lnTo>
                        <a:pt x="688" y="239"/>
                      </a:lnTo>
                      <a:lnTo>
                        <a:pt x="696" y="269"/>
                      </a:lnTo>
                      <a:lnTo>
                        <a:pt x="686" y="290"/>
                      </a:lnTo>
                      <a:lnTo>
                        <a:pt x="672" y="306"/>
                      </a:lnTo>
                      <a:lnTo>
                        <a:pt x="655" y="322"/>
                      </a:lnTo>
                      <a:lnTo>
                        <a:pt x="643" y="340"/>
                      </a:lnTo>
                      <a:lnTo>
                        <a:pt x="635" y="360"/>
                      </a:lnTo>
                      <a:lnTo>
                        <a:pt x="633" y="379"/>
                      </a:lnTo>
                      <a:lnTo>
                        <a:pt x="633" y="397"/>
                      </a:lnTo>
                      <a:lnTo>
                        <a:pt x="639" y="413"/>
                      </a:lnTo>
                      <a:lnTo>
                        <a:pt x="649" y="429"/>
                      </a:lnTo>
                      <a:lnTo>
                        <a:pt x="682" y="447"/>
                      </a:lnTo>
                      <a:lnTo>
                        <a:pt x="716" y="465"/>
                      </a:lnTo>
                      <a:lnTo>
                        <a:pt x="706" y="486"/>
                      </a:lnTo>
                      <a:lnTo>
                        <a:pt x="698" y="510"/>
                      </a:lnTo>
                      <a:lnTo>
                        <a:pt x="696" y="534"/>
                      </a:lnTo>
                      <a:lnTo>
                        <a:pt x="696" y="842"/>
                      </a:lnTo>
                      <a:lnTo>
                        <a:pt x="700" y="860"/>
                      </a:lnTo>
                      <a:lnTo>
                        <a:pt x="708" y="876"/>
                      </a:lnTo>
                      <a:lnTo>
                        <a:pt x="720" y="892"/>
                      </a:lnTo>
                      <a:lnTo>
                        <a:pt x="730" y="908"/>
                      </a:lnTo>
                      <a:lnTo>
                        <a:pt x="732" y="949"/>
                      </a:lnTo>
                      <a:lnTo>
                        <a:pt x="730" y="989"/>
                      </a:lnTo>
                      <a:lnTo>
                        <a:pt x="730" y="1030"/>
                      </a:lnTo>
                      <a:lnTo>
                        <a:pt x="736" y="1070"/>
                      </a:lnTo>
                      <a:lnTo>
                        <a:pt x="740" y="1090"/>
                      </a:lnTo>
                      <a:lnTo>
                        <a:pt x="746" y="1108"/>
                      </a:lnTo>
                      <a:lnTo>
                        <a:pt x="730" y="1115"/>
                      </a:lnTo>
                      <a:lnTo>
                        <a:pt x="714" y="1123"/>
                      </a:lnTo>
                      <a:lnTo>
                        <a:pt x="702" y="1133"/>
                      </a:lnTo>
                      <a:lnTo>
                        <a:pt x="694" y="1147"/>
                      </a:lnTo>
                      <a:lnTo>
                        <a:pt x="680" y="1183"/>
                      </a:lnTo>
                      <a:lnTo>
                        <a:pt x="668" y="1220"/>
                      </a:lnTo>
                      <a:lnTo>
                        <a:pt x="649" y="1254"/>
                      </a:lnTo>
                      <a:lnTo>
                        <a:pt x="641" y="1272"/>
                      </a:lnTo>
                      <a:lnTo>
                        <a:pt x="639" y="1292"/>
                      </a:lnTo>
                      <a:lnTo>
                        <a:pt x="639" y="1313"/>
                      </a:lnTo>
                      <a:lnTo>
                        <a:pt x="637" y="1333"/>
                      </a:lnTo>
                      <a:lnTo>
                        <a:pt x="625" y="1349"/>
                      </a:lnTo>
                      <a:lnTo>
                        <a:pt x="617" y="1355"/>
                      </a:lnTo>
                      <a:lnTo>
                        <a:pt x="611" y="1361"/>
                      </a:lnTo>
                      <a:lnTo>
                        <a:pt x="605" y="1359"/>
                      </a:lnTo>
                      <a:lnTo>
                        <a:pt x="597" y="1355"/>
                      </a:lnTo>
                      <a:lnTo>
                        <a:pt x="591" y="1353"/>
                      </a:lnTo>
                      <a:lnTo>
                        <a:pt x="589" y="1335"/>
                      </a:lnTo>
                      <a:lnTo>
                        <a:pt x="589" y="1315"/>
                      </a:lnTo>
                      <a:lnTo>
                        <a:pt x="583" y="1299"/>
                      </a:lnTo>
                      <a:lnTo>
                        <a:pt x="572" y="1282"/>
                      </a:lnTo>
                      <a:lnTo>
                        <a:pt x="554" y="1270"/>
                      </a:lnTo>
                      <a:lnTo>
                        <a:pt x="536" y="1260"/>
                      </a:lnTo>
                      <a:lnTo>
                        <a:pt x="514" y="1252"/>
                      </a:lnTo>
                      <a:lnTo>
                        <a:pt x="496" y="1242"/>
                      </a:lnTo>
                      <a:lnTo>
                        <a:pt x="477" y="1228"/>
                      </a:lnTo>
                      <a:lnTo>
                        <a:pt x="447" y="1201"/>
                      </a:lnTo>
                      <a:lnTo>
                        <a:pt x="413" y="1177"/>
                      </a:lnTo>
                      <a:lnTo>
                        <a:pt x="378" y="1155"/>
                      </a:lnTo>
                      <a:lnTo>
                        <a:pt x="358" y="1145"/>
                      </a:lnTo>
                      <a:lnTo>
                        <a:pt x="338" y="1141"/>
                      </a:lnTo>
                      <a:lnTo>
                        <a:pt x="315" y="1139"/>
                      </a:lnTo>
                      <a:lnTo>
                        <a:pt x="295" y="1135"/>
                      </a:lnTo>
                      <a:lnTo>
                        <a:pt x="277" y="1125"/>
                      </a:lnTo>
                      <a:lnTo>
                        <a:pt x="263" y="1072"/>
                      </a:lnTo>
                      <a:lnTo>
                        <a:pt x="247" y="963"/>
                      </a:lnTo>
                      <a:lnTo>
                        <a:pt x="224" y="947"/>
                      </a:lnTo>
                      <a:lnTo>
                        <a:pt x="200" y="933"/>
                      </a:lnTo>
                      <a:lnTo>
                        <a:pt x="172" y="926"/>
                      </a:lnTo>
                      <a:lnTo>
                        <a:pt x="75" y="906"/>
                      </a:lnTo>
                      <a:lnTo>
                        <a:pt x="63" y="890"/>
                      </a:lnTo>
                      <a:lnTo>
                        <a:pt x="50" y="872"/>
                      </a:lnTo>
                      <a:lnTo>
                        <a:pt x="44" y="854"/>
                      </a:lnTo>
                      <a:lnTo>
                        <a:pt x="42" y="831"/>
                      </a:lnTo>
                      <a:lnTo>
                        <a:pt x="56" y="815"/>
                      </a:lnTo>
                      <a:lnTo>
                        <a:pt x="67" y="797"/>
                      </a:lnTo>
                      <a:lnTo>
                        <a:pt x="75" y="777"/>
                      </a:lnTo>
                      <a:lnTo>
                        <a:pt x="83" y="759"/>
                      </a:lnTo>
                      <a:lnTo>
                        <a:pt x="97" y="755"/>
                      </a:lnTo>
                      <a:lnTo>
                        <a:pt x="113" y="751"/>
                      </a:lnTo>
                      <a:lnTo>
                        <a:pt x="127" y="745"/>
                      </a:lnTo>
                      <a:lnTo>
                        <a:pt x="139" y="732"/>
                      </a:lnTo>
                      <a:lnTo>
                        <a:pt x="154" y="712"/>
                      </a:lnTo>
                      <a:lnTo>
                        <a:pt x="168" y="690"/>
                      </a:lnTo>
                      <a:lnTo>
                        <a:pt x="176" y="666"/>
                      </a:lnTo>
                      <a:lnTo>
                        <a:pt x="176" y="649"/>
                      </a:lnTo>
                      <a:lnTo>
                        <a:pt x="170" y="635"/>
                      </a:lnTo>
                      <a:lnTo>
                        <a:pt x="160" y="623"/>
                      </a:lnTo>
                      <a:lnTo>
                        <a:pt x="150" y="609"/>
                      </a:lnTo>
                      <a:lnTo>
                        <a:pt x="141" y="597"/>
                      </a:lnTo>
                      <a:lnTo>
                        <a:pt x="143" y="581"/>
                      </a:lnTo>
                      <a:lnTo>
                        <a:pt x="145" y="563"/>
                      </a:lnTo>
                      <a:lnTo>
                        <a:pt x="150" y="546"/>
                      </a:lnTo>
                      <a:lnTo>
                        <a:pt x="147" y="530"/>
                      </a:lnTo>
                      <a:lnTo>
                        <a:pt x="139" y="516"/>
                      </a:lnTo>
                      <a:lnTo>
                        <a:pt x="123" y="500"/>
                      </a:lnTo>
                      <a:lnTo>
                        <a:pt x="105" y="492"/>
                      </a:lnTo>
                      <a:lnTo>
                        <a:pt x="83" y="488"/>
                      </a:lnTo>
                      <a:lnTo>
                        <a:pt x="18" y="488"/>
                      </a:lnTo>
                      <a:lnTo>
                        <a:pt x="0" y="470"/>
                      </a:lnTo>
                      <a:lnTo>
                        <a:pt x="12" y="427"/>
                      </a:lnTo>
                      <a:lnTo>
                        <a:pt x="32" y="387"/>
                      </a:lnTo>
                      <a:lnTo>
                        <a:pt x="65" y="387"/>
                      </a:lnTo>
                      <a:lnTo>
                        <a:pt x="95" y="395"/>
                      </a:lnTo>
                      <a:lnTo>
                        <a:pt x="125" y="407"/>
                      </a:lnTo>
                      <a:lnTo>
                        <a:pt x="154" y="419"/>
                      </a:lnTo>
                      <a:lnTo>
                        <a:pt x="184" y="431"/>
                      </a:lnTo>
                      <a:lnTo>
                        <a:pt x="214" y="437"/>
                      </a:lnTo>
                      <a:lnTo>
                        <a:pt x="247" y="437"/>
                      </a:lnTo>
                      <a:lnTo>
                        <a:pt x="269" y="433"/>
                      </a:lnTo>
                      <a:lnTo>
                        <a:pt x="289" y="425"/>
                      </a:lnTo>
                      <a:lnTo>
                        <a:pt x="307" y="413"/>
                      </a:lnTo>
                      <a:lnTo>
                        <a:pt x="328" y="403"/>
                      </a:lnTo>
                      <a:lnTo>
                        <a:pt x="352" y="393"/>
                      </a:lnTo>
                      <a:lnTo>
                        <a:pt x="378" y="381"/>
                      </a:lnTo>
                      <a:lnTo>
                        <a:pt x="402" y="370"/>
                      </a:lnTo>
                      <a:lnTo>
                        <a:pt x="425" y="354"/>
                      </a:lnTo>
                      <a:lnTo>
                        <a:pt x="443" y="334"/>
                      </a:lnTo>
                      <a:lnTo>
                        <a:pt x="455" y="312"/>
                      </a:lnTo>
                      <a:lnTo>
                        <a:pt x="459" y="290"/>
                      </a:lnTo>
                      <a:lnTo>
                        <a:pt x="457" y="265"/>
                      </a:lnTo>
                      <a:lnTo>
                        <a:pt x="457" y="241"/>
                      </a:lnTo>
                      <a:lnTo>
                        <a:pt x="522" y="172"/>
                      </a:lnTo>
                      <a:lnTo>
                        <a:pt x="518" y="156"/>
                      </a:lnTo>
                      <a:lnTo>
                        <a:pt x="516" y="138"/>
                      </a:lnTo>
                      <a:lnTo>
                        <a:pt x="520" y="122"/>
                      </a:lnTo>
                      <a:lnTo>
                        <a:pt x="530" y="108"/>
                      </a:lnTo>
                      <a:lnTo>
                        <a:pt x="556" y="108"/>
                      </a:lnTo>
                      <a:lnTo>
                        <a:pt x="581" y="104"/>
                      </a:lnTo>
                      <a:lnTo>
                        <a:pt x="603" y="93"/>
                      </a:lnTo>
                      <a:lnTo>
                        <a:pt x="623" y="77"/>
                      </a:lnTo>
                      <a:lnTo>
                        <a:pt x="623" y="27"/>
                      </a:lnTo>
                      <a:lnTo>
                        <a:pt x="627" y="19"/>
                      </a:lnTo>
                      <a:lnTo>
                        <a:pt x="633" y="9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2400" b="1" u="sng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79"/>
                <p:cNvSpPr>
                  <a:spLocks/>
                </p:cNvSpPr>
                <p:nvPr/>
              </p:nvSpPr>
              <p:spPr bwMode="auto">
                <a:xfrm>
                  <a:off x="1638743" y="4064643"/>
                  <a:ext cx="670055" cy="463250"/>
                </a:xfrm>
                <a:custGeom>
                  <a:avLst/>
                  <a:gdLst/>
                  <a:ahLst/>
                  <a:cxnLst>
                    <a:cxn ang="0">
                      <a:pos x="673" y="0"/>
                    </a:cxn>
                    <a:cxn ang="0">
                      <a:pos x="676" y="44"/>
                    </a:cxn>
                    <a:cxn ang="0">
                      <a:pos x="651" y="107"/>
                    </a:cxn>
                    <a:cxn ang="0">
                      <a:pos x="671" y="145"/>
                    </a:cxn>
                    <a:cxn ang="0">
                      <a:pos x="694" y="153"/>
                    </a:cxn>
                    <a:cxn ang="0">
                      <a:pos x="754" y="129"/>
                    </a:cxn>
                    <a:cxn ang="0">
                      <a:pos x="760" y="131"/>
                    </a:cxn>
                    <a:cxn ang="0">
                      <a:pos x="783" y="139"/>
                    </a:cxn>
                    <a:cxn ang="0">
                      <a:pos x="809" y="163"/>
                    </a:cxn>
                    <a:cxn ang="0">
                      <a:pos x="801" y="214"/>
                    </a:cxn>
                    <a:cxn ang="0">
                      <a:pos x="760" y="277"/>
                    </a:cxn>
                    <a:cxn ang="0">
                      <a:pos x="718" y="329"/>
                    </a:cxn>
                    <a:cxn ang="0">
                      <a:pos x="736" y="374"/>
                    </a:cxn>
                    <a:cxn ang="0">
                      <a:pos x="805" y="351"/>
                    </a:cxn>
                    <a:cxn ang="0">
                      <a:pos x="841" y="331"/>
                    </a:cxn>
                    <a:cxn ang="0">
                      <a:pos x="890" y="347"/>
                    </a:cxn>
                    <a:cxn ang="0">
                      <a:pos x="843" y="408"/>
                    </a:cxn>
                    <a:cxn ang="0">
                      <a:pos x="779" y="467"/>
                    </a:cxn>
                    <a:cxn ang="0">
                      <a:pos x="781" y="491"/>
                    </a:cxn>
                    <a:cxn ang="0">
                      <a:pos x="789" y="529"/>
                    </a:cxn>
                    <a:cxn ang="0">
                      <a:pos x="787" y="582"/>
                    </a:cxn>
                    <a:cxn ang="0">
                      <a:pos x="716" y="622"/>
                    </a:cxn>
                    <a:cxn ang="0">
                      <a:pos x="678" y="604"/>
                    </a:cxn>
                    <a:cxn ang="0">
                      <a:pos x="639" y="564"/>
                    </a:cxn>
                    <a:cxn ang="0">
                      <a:pos x="603" y="580"/>
                    </a:cxn>
                    <a:cxn ang="0">
                      <a:pos x="540" y="570"/>
                    </a:cxn>
                    <a:cxn ang="0">
                      <a:pos x="497" y="531"/>
                    </a:cxn>
                    <a:cxn ang="0">
                      <a:pos x="508" y="507"/>
                    </a:cxn>
                    <a:cxn ang="0">
                      <a:pos x="522" y="483"/>
                    </a:cxn>
                    <a:cxn ang="0">
                      <a:pos x="524" y="432"/>
                    </a:cxn>
                    <a:cxn ang="0">
                      <a:pos x="473" y="386"/>
                    </a:cxn>
                    <a:cxn ang="0">
                      <a:pos x="421" y="370"/>
                    </a:cxn>
                    <a:cxn ang="0">
                      <a:pos x="384" y="398"/>
                    </a:cxn>
                    <a:cxn ang="0">
                      <a:pos x="352" y="432"/>
                    </a:cxn>
                    <a:cxn ang="0">
                      <a:pos x="311" y="459"/>
                    </a:cxn>
                    <a:cxn ang="0">
                      <a:pos x="261" y="487"/>
                    </a:cxn>
                    <a:cxn ang="0">
                      <a:pos x="222" y="501"/>
                    </a:cxn>
                    <a:cxn ang="0">
                      <a:pos x="200" y="505"/>
                    </a:cxn>
                    <a:cxn ang="0">
                      <a:pos x="186" y="523"/>
                    </a:cxn>
                    <a:cxn ang="0">
                      <a:pos x="141" y="562"/>
                    </a:cxn>
                    <a:cxn ang="0">
                      <a:pos x="83" y="576"/>
                    </a:cxn>
                    <a:cxn ang="0">
                      <a:pos x="38" y="560"/>
                    </a:cxn>
                    <a:cxn ang="0">
                      <a:pos x="10" y="505"/>
                    </a:cxn>
                    <a:cxn ang="0">
                      <a:pos x="0" y="461"/>
                    </a:cxn>
                    <a:cxn ang="0">
                      <a:pos x="18" y="426"/>
                    </a:cxn>
                    <a:cxn ang="0">
                      <a:pos x="64" y="400"/>
                    </a:cxn>
                    <a:cxn ang="0">
                      <a:pos x="131" y="380"/>
                    </a:cxn>
                    <a:cxn ang="0">
                      <a:pos x="230" y="376"/>
                    </a:cxn>
                    <a:cxn ang="0">
                      <a:pos x="279" y="349"/>
                    </a:cxn>
                    <a:cxn ang="0">
                      <a:pos x="323" y="333"/>
                    </a:cxn>
                    <a:cxn ang="0">
                      <a:pos x="362" y="319"/>
                    </a:cxn>
                    <a:cxn ang="0">
                      <a:pos x="396" y="279"/>
                    </a:cxn>
                    <a:cxn ang="0">
                      <a:pos x="416" y="220"/>
                    </a:cxn>
                    <a:cxn ang="0">
                      <a:pos x="443" y="163"/>
                    </a:cxn>
                    <a:cxn ang="0">
                      <a:pos x="481" y="111"/>
                    </a:cxn>
                    <a:cxn ang="0">
                      <a:pos x="526" y="62"/>
                    </a:cxn>
                    <a:cxn ang="0">
                      <a:pos x="574" y="44"/>
                    </a:cxn>
                    <a:cxn ang="0">
                      <a:pos x="637" y="4"/>
                    </a:cxn>
                  </a:cxnLst>
                  <a:rect l="0" t="0" r="r" b="b"/>
                  <a:pathLst>
                    <a:path w="900" h="622">
                      <a:moveTo>
                        <a:pt x="637" y="4"/>
                      </a:moveTo>
                      <a:lnTo>
                        <a:pt x="673" y="0"/>
                      </a:lnTo>
                      <a:lnTo>
                        <a:pt x="678" y="22"/>
                      </a:lnTo>
                      <a:lnTo>
                        <a:pt x="676" y="44"/>
                      </a:lnTo>
                      <a:lnTo>
                        <a:pt x="659" y="85"/>
                      </a:lnTo>
                      <a:lnTo>
                        <a:pt x="651" y="107"/>
                      </a:lnTo>
                      <a:lnTo>
                        <a:pt x="651" y="129"/>
                      </a:lnTo>
                      <a:lnTo>
                        <a:pt x="671" y="145"/>
                      </a:lnTo>
                      <a:lnTo>
                        <a:pt x="682" y="151"/>
                      </a:lnTo>
                      <a:lnTo>
                        <a:pt x="694" y="153"/>
                      </a:lnTo>
                      <a:lnTo>
                        <a:pt x="714" y="149"/>
                      </a:lnTo>
                      <a:lnTo>
                        <a:pt x="754" y="129"/>
                      </a:lnTo>
                      <a:lnTo>
                        <a:pt x="758" y="129"/>
                      </a:lnTo>
                      <a:lnTo>
                        <a:pt x="760" y="131"/>
                      </a:lnTo>
                      <a:lnTo>
                        <a:pt x="767" y="131"/>
                      </a:lnTo>
                      <a:lnTo>
                        <a:pt x="783" y="139"/>
                      </a:lnTo>
                      <a:lnTo>
                        <a:pt x="799" y="149"/>
                      </a:lnTo>
                      <a:lnTo>
                        <a:pt x="809" y="163"/>
                      </a:lnTo>
                      <a:lnTo>
                        <a:pt x="815" y="180"/>
                      </a:lnTo>
                      <a:lnTo>
                        <a:pt x="801" y="214"/>
                      </a:lnTo>
                      <a:lnTo>
                        <a:pt x="783" y="246"/>
                      </a:lnTo>
                      <a:lnTo>
                        <a:pt x="760" y="277"/>
                      </a:lnTo>
                      <a:lnTo>
                        <a:pt x="736" y="305"/>
                      </a:lnTo>
                      <a:lnTo>
                        <a:pt x="718" y="329"/>
                      </a:lnTo>
                      <a:lnTo>
                        <a:pt x="702" y="356"/>
                      </a:lnTo>
                      <a:lnTo>
                        <a:pt x="736" y="374"/>
                      </a:lnTo>
                      <a:lnTo>
                        <a:pt x="771" y="364"/>
                      </a:lnTo>
                      <a:lnTo>
                        <a:pt x="805" y="351"/>
                      </a:lnTo>
                      <a:lnTo>
                        <a:pt x="825" y="343"/>
                      </a:lnTo>
                      <a:lnTo>
                        <a:pt x="841" y="331"/>
                      </a:lnTo>
                      <a:lnTo>
                        <a:pt x="878" y="331"/>
                      </a:lnTo>
                      <a:lnTo>
                        <a:pt x="890" y="347"/>
                      </a:lnTo>
                      <a:lnTo>
                        <a:pt x="900" y="362"/>
                      </a:lnTo>
                      <a:lnTo>
                        <a:pt x="843" y="408"/>
                      </a:lnTo>
                      <a:lnTo>
                        <a:pt x="787" y="457"/>
                      </a:lnTo>
                      <a:lnTo>
                        <a:pt x="779" y="467"/>
                      </a:lnTo>
                      <a:lnTo>
                        <a:pt x="779" y="477"/>
                      </a:lnTo>
                      <a:lnTo>
                        <a:pt x="781" y="491"/>
                      </a:lnTo>
                      <a:lnTo>
                        <a:pt x="783" y="503"/>
                      </a:lnTo>
                      <a:lnTo>
                        <a:pt x="789" y="529"/>
                      </a:lnTo>
                      <a:lnTo>
                        <a:pt x="789" y="556"/>
                      </a:lnTo>
                      <a:lnTo>
                        <a:pt x="787" y="582"/>
                      </a:lnTo>
                      <a:lnTo>
                        <a:pt x="734" y="618"/>
                      </a:lnTo>
                      <a:lnTo>
                        <a:pt x="716" y="622"/>
                      </a:lnTo>
                      <a:lnTo>
                        <a:pt x="698" y="620"/>
                      </a:lnTo>
                      <a:lnTo>
                        <a:pt x="678" y="604"/>
                      </a:lnTo>
                      <a:lnTo>
                        <a:pt x="659" y="584"/>
                      </a:lnTo>
                      <a:lnTo>
                        <a:pt x="639" y="564"/>
                      </a:lnTo>
                      <a:lnTo>
                        <a:pt x="621" y="568"/>
                      </a:lnTo>
                      <a:lnTo>
                        <a:pt x="603" y="580"/>
                      </a:lnTo>
                      <a:lnTo>
                        <a:pt x="584" y="588"/>
                      </a:lnTo>
                      <a:lnTo>
                        <a:pt x="540" y="570"/>
                      </a:lnTo>
                      <a:lnTo>
                        <a:pt x="503" y="544"/>
                      </a:lnTo>
                      <a:lnTo>
                        <a:pt x="497" y="531"/>
                      </a:lnTo>
                      <a:lnTo>
                        <a:pt x="499" y="519"/>
                      </a:lnTo>
                      <a:lnTo>
                        <a:pt x="508" y="507"/>
                      </a:lnTo>
                      <a:lnTo>
                        <a:pt x="514" y="497"/>
                      </a:lnTo>
                      <a:lnTo>
                        <a:pt x="522" y="483"/>
                      </a:lnTo>
                      <a:lnTo>
                        <a:pt x="524" y="467"/>
                      </a:lnTo>
                      <a:lnTo>
                        <a:pt x="524" y="432"/>
                      </a:lnTo>
                      <a:lnTo>
                        <a:pt x="497" y="410"/>
                      </a:lnTo>
                      <a:lnTo>
                        <a:pt x="473" y="386"/>
                      </a:lnTo>
                      <a:lnTo>
                        <a:pt x="445" y="366"/>
                      </a:lnTo>
                      <a:lnTo>
                        <a:pt x="421" y="370"/>
                      </a:lnTo>
                      <a:lnTo>
                        <a:pt x="402" y="382"/>
                      </a:lnTo>
                      <a:lnTo>
                        <a:pt x="384" y="398"/>
                      </a:lnTo>
                      <a:lnTo>
                        <a:pt x="368" y="416"/>
                      </a:lnTo>
                      <a:lnTo>
                        <a:pt x="352" y="432"/>
                      </a:lnTo>
                      <a:lnTo>
                        <a:pt x="334" y="449"/>
                      </a:lnTo>
                      <a:lnTo>
                        <a:pt x="311" y="459"/>
                      </a:lnTo>
                      <a:lnTo>
                        <a:pt x="285" y="471"/>
                      </a:lnTo>
                      <a:lnTo>
                        <a:pt x="261" y="487"/>
                      </a:lnTo>
                      <a:lnTo>
                        <a:pt x="238" y="507"/>
                      </a:lnTo>
                      <a:lnTo>
                        <a:pt x="222" y="501"/>
                      </a:lnTo>
                      <a:lnTo>
                        <a:pt x="208" y="497"/>
                      </a:lnTo>
                      <a:lnTo>
                        <a:pt x="200" y="505"/>
                      </a:lnTo>
                      <a:lnTo>
                        <a:pt x="194" y="513"/>
                      </a:lnTo>
                      <a:lnTo>
                        <a:pt x="186" y="523"/>
                      </a:lnTo>
                      <a:lnTo>
                        <a:pt x="166" y="546"/>
                      </a:lnTo>
                      <a:lnTo>
                        <a:pt x="141" y="562"/>
                      </a:lnTo>
                      <a:lnTo>
                        <a:pt x="113" y="572"/>
                      </a:lnTo>
                      <a:lnTo>
                        <a:pt x="83" y="576"/>
                      </a:lnTo>
                      <a:lnTo>
                        <a:pt x="52" y="572"/>
                      </a:lnTo>
                      <a:lnTo>
                        <a:pt x="38" y="560"/>
                      </a:lnTo>
                      <a:lnTo>
                        <a:pt x="28" y="542"/>
                      </a:lnTo>
                      <a:lnTo>
                        <a:pt x="10" y="505"/>
                      </a:lnTo>
                      <a:lnTo>
                        <a:pt x="2" y="483"/>
                      </a:lnTo>
                      <a:lnTo>
                        <a:pt x="0" y="461"/>
                      </a:lnTo>
                      <a:lnTo>
                        <a:pt x="6" y="440"/>
                      </a:lnTo>
                      <a:lnTo>
                        <a:pt x="18" y="426"/>
                      </a:lnTo>
                      <a:lnTo>
                        <a:pt x="34" y="414"/>
                      </a:lnTo>
                      <a:lnTo>
                        <a:pt x="64" y="400"/>
                      </a:lnTo>
                      <a:lnTo>
                        <a:pt x="97" y="386"/>
                      </a:lnTo>
                      <a:lnTo>
                        <a:pt x="131" y="380"/>
                      </a:lnTo>
                      <a:lnTo>
                        <a:pt x="204" y="388"/>
                      </a:lnTo>
                      <a:lnTo>
                        <a:pt x="230" y="376"/>
                      </a:lnTo>
                      <a:lnTo>
                        <a:pt x="255" y="364"/>
                      </a:lnTo>
                      <a:lnTo>
                        <a:pt x="279" y="349"/>
                      </a:lnTo>
                      <a:lnTo>
                        <a:pt x="305" y="339"/>
                      </a:lnTo>
                      <a:lnTo>
                        <a:pt x="323" y="333"/>
                      </a:lnTo>
                      <a:lnTo>
                        <a:pt x="344" y="327"/>
                      </a:lnTo>
                      <a:lnTo>
                        <a:pt x="362" y="319"/>
                      </a:lnTo>
                      <a:lnTo>
                        <a:pt x="378" y="305"/>
                      </a:lnTo>
                      <a:lnTo>
                        <a:pt x="396" y="279"/>
                      </a:lnTo>
                      <a:lnTo>
                        <a:pt x="406" y="248"/>
                      </a:lnTo>
                      <a:lnTo>
                        <a:pt x="416" y="220"/>
                      </a:lnTo>
                      <a:lnTo>
                        <a:pt x="427" y="190"/>
                      </a:lnTo>
                      <a:lnTo>
                        <a:pt x="443" y="163"/>
                      </a:lnTo>
                      <a:lnTo>
                        <a:pt x="463" y="137"/>
                      </a:lnTo>
                      <a:lnTo>
                        <a:pt x="481" y="111"/>
                      </a:lnTo>
                      <a:lnTo>
                        <a:pt x="503" y="85"/>
                      </a:lnTo>
                      <a:lnTo>
                        <a:pt x="526" y="62"/>
                      </a:lnTo>
                      <a:lnTo>
                        <a:pt x="552" y="44"/>
                      </a:lnTo>
                      <a:lnTo>
                        <a:pt x="574" y="44"/>
                      </a:lnTo>
                      <a:lnTo>
                        <a:pt x="599" y="42"/>
                      </a:lnTo>
                      <a:lnTo>
                        <a:pt x="637" y="4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4"/>
                <p:cNvSpPr>
                  <a:spLocks/>
                </p:cNvSpPr>
                <p:nvPr/>
              </p:nvSpPr>
              <p:spPr bwMode="auto">
                <a:xfrm>
                  <a:off x="2527682" y="4725258"/>
                  <a:ext cx="611239" cy="709770"/>
                </a:xfrm>
                <a:custGeom>
                  <a:avLst/>
                  <a:gdLst/>
                  <a:ahLst/>
                  <a:cxnLst>
                    <a:cxn ang="0">
                      <a:pos x="396" y="0"/>
                    </a:cxn>
                    <a:cxn ang="0">
                      <a:pos x="424" y="39"/>
                    </a:cxn>
                    <a:cxn ang="0">
                      <a:pos x="461" y="59"/>
                    </a:cxn>
                    <a:cxn ang="0">
                      <a:pos x="499" y="53"/>
                    </a:cxn>
                    <a:cxn ang="0">
                      <a:pos x="534" y="63"/>
                    </a:cxn>
                    <a:cxn ang="0">
                      <a:pos x="560" y="116"/>
                    </a:cxn>
                    <a:cxn ang="0">
                      <a:pos x="592" y="154"/>
                    </a:cxn>
                    <a:cxn ang="0">
                      <a:pos x="637" y="196"/>
                    </a:cxn>
                    <a:cxn ang="0">
                      <a:pos x="706" y="219"/>
                    </a:cxn>
                    <a:cxn ang="0">
                      <a:pos x="785" y="225"/>
                    </a:cxn>
                    <a:cxn ang="0">
                      <a:pos x="797" y="235"/>
                    </a:cxn>
                    <a:cxn ang="0">
                      <a:pos x="803" y="265"/>
                    </a:cxn>
                    <a:cxn ang="0">
                      <a:pos x="799" y="314"/>
                    </a:cxn>
                    <a:cxn ang="0">
                      <a:pos x="821" y="378"/>
                    </a:cxn>
                    <a:cxn ang="0">
                      <a:pos x="775" y="399"/>
                    </a:cxn>
                    <a:cxn ang="0">
                      <a:pos x="712" y="425"/>
                    </a:cxn>
                    <a:cxn ang="0">
                      <a:pos x="663" y="469"/>
                    </a:cxn>
                    <a:cxn ang="0">
                      <a:pos x="649" y="522"/>
                    </a:cxn>
                    <a:cxn ang="0">
                      <a:pos x="669" y="560"/>
                    </a:cxn>
                    <a:cxn ang="0">
                      <a:pos x="688" y="601"/>
                    </a:cxn>
                    <a:cxn ang="0">
                      <a:pos x="645" y="649"/>
                    </a:cxn>
                    <a:cxn ang="0">
                      <a:pos x="673" y="684"/>
                    </a:cxn>
                    <a:cxn ang="0">
                      <a:pos x="663" y="702"/>
                    </a:cxn>
                    <a:cxn ang="0">
                      <a:pos x="633" y="734"/>
                    </a:cxn>
                    <a:cxn ang="0">
                      <a:pos x="584" y="781"/>
                    </a:cxn>
                    <a:cxn ang="0">
                      <a:pos x="526" y="809"/>
                    </a:cxn>
                    <a:cxn ang="0">
                      <a:pos x="445" y="843"/>
                    </a:cxn>
                    <a:cxn ang="0">
                      <a:pos x="398" y="890"/>
                    </a:cxn>
                    <a:cxn ang="0">
                      <a:pos x="378" y="951"/>
                    </a:cxn>
                    <a:cxn ang="0">
                      <a:pos x="358" y="953"/>
                    </a:cxn>
                    <a:cxn ang="0">
                      <a:pos x="317" y="910"/>
                    </a:cxn>
                    <a:cxn ang="0">
                      <a:pos x="279" y="866"/>
                    </a:cxn>
                    <a:cxn ang="0">
                      <a:pos x="317" y="787"/>
                    </a:cxn>
                    <a:cxn ang="0">
                      <a:pos x="331" y="758"/>
                    </a:cxn>
                    <a:cxn ang="0">
                      <a:pos x="327" y="728"/>
                    </a:cxn>
                    <a:cxn ang="0">
                      <a:pos x="293" y="724"/>
                    </a:cxn>
                    <a:cxn ang="0">
                      <a:pos x="250" y="748"/>
                    </a:cxn>
                    <a:cxn ang="0">
                      <a:pos x="226" y="722"/>
                    </a:cxn>
                    <a:cxn ang="0">
                      <a:pos x="214" y="690"/>
                    </a:cxn>
                    <a:cxn ang="0">
                      <a:pos x="255" y="623"/>
                    </a:cxn>
                    <a:cxn ang="0">
                      <a:pos x="279" y="585"/>
                    </a:cxn>
                    <a:cxn ang="0">
                      <a:pos x="299" y="544"/>
                    </a:cxn>
                    <a:cxn ang="0">
                      <a:pos x="291" y="516"/>
                    </a:cxn>
                    <a:cxn ang="0">
                      <a:pos x="281" y="512"/>
                    </a:cxn>
                    <a:cxn ang="0">
                      <a:pos x="180" y="597"/>
                    </a:cxn>
                    <a:cxn ang="0">
                      <a:pos x="139" y="591"/>
                    </a:cxn>
                    <a:cxn ang="0">
                      <a:pos x="103" y="566"/>
                    </a:cxn>
                    <a:cxn ang="0">
                      <a:pos x="76" y="542"/>
                    </a:cxn>
                    <a:cxn ang="0">
                      <a:pos x="72" y="516"/>
                    </a:cxn>
                    <a:cxn ang="0">
                      <a:pos x="85" y="492"/>
                    </a:cxn>
                    <a:cxn ang="0">
                      <a:pos x="109" y="443"/>
                    </a:cxn>
                    <a:cxn ang="0">
                      <a:pos x="58" y="364"/>
                    </a:cxn>
                    <a:cxn ang="0">
                      <a:pos x="14" y="312"/>
                    </a:cxn>
                    <a:cxn ang="0">
                      <a:pos x="24" y="245"/>
                    </a:cxn>
                    <a:cxn ang="0">
                      <a:pos x="80" y="182"/>
                    </a:cxn>
                    <a:cxn ang="0">
                      <a:pos x="125" y="166"/>
                    </a:cxn>
                    <a:cxn ang="0">
                      <a:pos x="218" y="162"/>
                    </a:cxn>
                    <a:cxn ang="0">
                      <a:pos x="240" y="128"/>
                    </a:cxn>
                    <a:cxn ang="0">
                      <a:pos x="265" y="91"/>
                    </a:cxn>
                    <a:cxn ang="0">
                      <a:pos x="303" y="81"/>
                    </a:cxn>
                    <a:cxn ang="0">
                      <a:pos x="342" y="69"/>
                    </a:cxn>
                    <a:cxn ang="0">
                      <a:pos x="362" y="23"/>
                    </a:cxn>
                  </a:cxnLst>
                  <a:rect l="0" t="0" r="r" b="b"/>
                  <a:pathLst>
                    <a:path w="821" h="953">
                      <a:moveTo>
                        <a:pt x="370" y="0"/>
                      </a:moveTo>
                      <a:lnTo>
                        <a:pt x="396" y="0"/>
                      </a:lnTo>
                      <a:lnTo>
                        <a:pt x="410" y="20"/>
                      </a:lnTo>
                      <a:lnTo>
                        <a:pt x="424" y="39"/>
                      </a:lnTo>
                      <a:lnTo>
                        <a:pt x="441" y="55"/>
                      </a:lnTo>
                      <a:lnTo>
                        <a:pt x="461" y="59"/>
                      </a:lnTo>
                      <a:lnTo>
                        <a:pt x="479" y="57"/>
                      </a:lnTo>
                      <a:lnTo>
                        <a:pt x="499" y="53"/>
                      </a:lnTo>
                      <a:lnTo>
                        <a:pt x="518" y="51"/>
                      </a:lnTo>
                      <a:lnTo>
                        <a:pt x="534" y="63"/>
                      </a:lnTo>
                      <a:lnTo>
                        <a:pt x="544" y="79"/>
                      </a:lnTo>
                      <a:lnTo>
                        <a:pt x="560" y="116"/>
                      </a:lnTo>
                      <a:lnTo>
                        <a:pt x="572" y="132"/>
                      </a:lnTo>
                      <a:lnTo>
                        <a:pt x="592" y="154"/>
                      </a:lnTo>
                      <a:lnTo>
                        <a:pt x="615" y="176"/>
                      </a:lnTo>
                      <a:lnTo>
                        <a:pt x="637" y="196"/>
                      </a:lnTo>
                      <a:lnTo>
                        <a:pt x="665" y="209"/>
                      </a:lnTo>
                      <a:lnTo>
                        <a:pt x="706" y="219"/>
                      </a:lnTo>
                      <a:lnTo>
                        <a:pt x="744" y="223"/>
                      </a:lnTo>
                      <a:lnTo>
                        <a:pt x="785" y="225"/>
                      </a:lnTo>
                      <a:lnTo>
                        <a:pt x="793" y="233"/>
                      </a:lnTo>
                      <a:lnTo>
                        <a:pt x="797" y="235"/>
                      </a:lnTo>
                      <a:lnTo>
                        <a:pt x="801" y="239"/>
                      </a:lnTo>
                      <a:lnTo>
                        <a:pt x="803" y="265"/>
                      </a:lnTo>
                      <a:lnTo>
                        <a:pt x="803" y="291"/>
                      </a:lnTo>
                      <a:lnTo>
                        <a:pt x="799" y="314"/>
                      </a:lnTo>
                      <a:lnTo>
                        <a:pt x="797" y="336"/>
                      </a:lnTo>
                      <a:lnTo>
                        <a:pt x="821" y="378"/>
                      </a:lnTo>
                      <a:lnTo>
                        <a:pt x="809" y="395"/>
                      </a:lnTo>
                      <a:lnTo>
                        <a:pt x="775" y="399"/>
                      </a:lnTo>
                      <a:lnTo>
                        <a:pt x="742" y="409"/>
                      </a:lnTo>
                      <a:lnTo>
                        <a:pt x="712" y="425"/>
                      </a:lnTo>
                      <a:lnTo>
                        <a:pt x="686" y="445"/>
                      </a:lnTo>
                      <a:lnTo>
                        <a:pt x="663" y="469"/>
                      </a:lnTo>
                      <a:lnTo>
                        <a:pt x="647" y="500"/>
                      </a:lnTo>
                      <a:lnTo>
                        <a:pt x="649" y="522"/>
                      </a:lnTo>
                      <a:lnTo>
                        <a:pt x="657" y="542"/>
                      </a:lnTo>
                      <a:lnTo>
                        <a:pt x="669" y="560"/>
                      </a:lnTo>
                      <a:lnTo>
                        <a:pt x="681" y="581"/>
                      </a:lnTo>
                      <a:lnTo>
                        <a:pt x="688" y="601"/>
                      </a:lnTo>
                      <a:lnTo>
                        <a:pt x="667" y="627"/>
                      </a:lnTo>
                      <a:lnTo>
                        <a:pt x="645" y="649"/>
                      </a:lnTo>
                      <a:lnTo>
                        <a:pt x="659" y="667"/>
                      </a:lnTo>
                      <a:lnTo>
                        <a:pt x="673" y="684"/>
                      </a:lnTo>
                      <a:lnTo>
                        <a:pt x="667" y="692"/>
                      </a:lnTo>
                      <a:lnTo>
                        <a:pt x="663" y="702"/>
                      </a:lnTo>
                      <a:lnTo>
                        <a:pt x="657" y="710"/>
                      </a:lnTo>
                      <a:lnTo>
                        <a:pt x="633" y="734"/>
                      </a:lnTo>
                      <a:lnTo>
                        <a:pt x="611" y="758"/>
                      </a:lnTo>
                      <a:lnTo>
                        <a:pt x="584" y="781"/>
                      </a:lnTo>
                      <a:lnTo>
                        <a:pt x="558" y="799"/>
                      </a:lnTo>
                      <a:lnTo>
                        <a:pt x="526" y="809"/>
                      </a:lnTo>
                      <a:lnTo>
                        <a:pt x="483" y="823"/>
                      </a:lnTo>
                      <a:lnTo>
                        <a:pt x="445" y="843"/>
                      </a:lnTo>
                      <a:lnTo>
                        <a:pt x="410" y="874"/>
                      </a:lnTo>
                      <a:lnTo>
                        <a:pt x="398" y="890"/>
                      </a:lnTo>
                      <a:lnTo>
                        <a:pt x="390" y="910"/>
                      </a:lnTo>
                      <a:lnTo>
                        <a:pt x="378" y="951"/>
                      </a:lnTo>
                      <a:lnTo>
                        <a:pt x="368" y="951"/>
                      </a:lnTo>
                      <a:lnTo>
                        <a:pt x="358" y="953"/>
                      </a:lnTo>
                      <a:lnTo>
                        <a:pt x="337" y="930"/>
                      </a:lnTo>
                      <a:lnTo>
                        <a:pt x="317" y="910"/>
                      </a:lnTo>
                      <a:lnTo>
                        <a:pt x="295" y="890"/>
                      </a:lnTo>
                      <a:lnTo>
                        <a:pt x="279" y="866"/>
                      </a:lnTo>
                      <a:lnTo>
                        <a:pt x="297" y="827"/>
                      </a:lnTo>
                      <a:lnTo>
                        <a:pt x="317" y="787"/>
                      </a:lnTo>
                      <a:lnTo>
                        <a:pt x="325" y="773"/>
                      </a:lnTo>
                      <a:lnTo>
                        <a:pt x="331" y="758"/>
                      </a:lnTo>
                      <a:lnTo>
                        <a:pt x="331" y="742"/>
                      </a:lnTo>
                      <a:lnTo>
                        <a:pt x="327" y="728"/>
                      </a:lnTo>
                      <a:lnTo>
                        <a:pt x="315" y="718"/>
                      </a:lnTo>
                      <a:lnTo>
                        <a:pt x="293" y="724"/>
                      </a:lnTo>
                      <a:lnTo>
                        <a:pt x="271" y="736"/>
                      </a:lnTo>
                      <a:lnTo>
                        <a:pt x="250" y="748"/>
                      </a:lnTo>
                      <a:lnTo>
                        <a:pt x="238" y="736"/>
                      </a:lnTo>
                      <a:lnTo>
                        <a:pt x="226" y="722"/>
                      </a:lnTo>
                      <a:lnTo>
                        <a:pt x="216" y="708"/>
                      </a:lnTo>
                      <a:lnTo>
                        <a:pt x="214" y="690"/>
                      </a:lnTo>
                      <a:lnTo>
                        <a:pt x="232" y="655"/>
                      </a:lnTo>
                      <a:lnTo>
                        <a:pt x="255" y="623"/>
                      </a:lnTo>
                      <a:lnTo>
                        <a:pt x="265" y="603"/>
                      </a:lnTo>
                      <a:lnTo>
                        <a:pt x="279" y="585"/>
                      </a:lnTo>
                      <a:lnTo>
                        <a:pt x="291" y="564"/>
                      </a:lnTo>
                      <a:lnTo>
                        <a:pt x="299" y="544"/>
                      </a:lnTo>
                      <a:lnTo>
                        <a:pt x="297" y="522"/>
                      </a:lnTo>
                      <a:lnTo>
                        <a:pt x="291" y="516"/>
                      </a:lnTo>
                      <a:lnTo>
                        <a:pt x="285" y="514"/>
                      </a:lnTo>
                      <a:lnTo>
                        <a:pt x="281" y="512"/>
                      </a:lnTo>
                      <a:lnTo>
                        <a:pt x="267" y="512"/>
                      </a:lnTo>
                      <a:lnTo>
                        <a:pt x="180" y="597"/>
                      </a:lnTo>
                      <a:lnTo>
                        <a:pt x="157" y="599"/>
                      </a:lnTo>
                      <a:lnTo>
                        <a:pt x="139" y="591"/>
                      </a:lnTo>
                      <a:lnTo>
                        <a:pt x="121" y="581"/>
                      </a:lnTo>
                      <a:lnTo>
                        <a:pt x="103" y="566"/>
                      </a:lnTo>
                      <a:lnTo>
                        <a:pt x="87" y="552"/>
                      </a:lnTo>
                      <a:lnTo>
                        <a:pt x="76" y="542"/>
                      </a:lnTo>
                      <a:lnTo>
                        <a:pt x="72" y="530"/>
                      </a:lnTo>
                      <a:lnTo>
                        <a:pt x="72" y="516"/>
                      </a:lnTo>
                      <a:lnTo>
                        <a:pt x="76" y="504"/>
                      </a:lnTo>
                      <a:lnTo>
                        <a:pt x="85" y="492"/>
                      </a:lnTo>
                      <a:lnTo>
                        <a:pt x="99" y="467"/>
                      </a:lnTo>
                      <a:lnTo>
                        <a:pt x="109" y="443"/>
                      </a:lnTo>
                      <a:lnTo>
                        <a:pt x="107" y="417"/>
                      </a:lnTo>
                      <a:lnTo>
                        <a:pt x="58" y="364"/>
                      </a:lnTo>
                      <a:lnTo>
                        <a:pt x="34" y="340"/>
                      </a:lnTo>
                      <a:lnTo>
                        <a:pt x="14" y="312"/>
                      </a:lnTo>
                      <a:lnTo>
                        <a:pt x="0" y="279"/>
                      </a:lnTo>
                      <a:lnTo>
                        <a:pt x="24" y="245"/>
                      </a:lnTo>
                      <a:lnTo>
                        <a:pt x="50" y="211"/>
                      </a:lnTo>
                      <a:lnTo>
                        <a:pt x="80" y="182"/>
                      </a:lnTo>
                      <a:lnTo>
                        <a:pt x="101" y="170"/>
                      </a:lnTo>
                      <a:lnTo>
                        <a:pt x="125" y="166"/>
                      </a:lnTo>
                      <a:lnTo>
                        <a:pt x="196" y="166"/>
                      </a:lnTo>
                      <a:lnTo>
                        <a:pt x="218" y="162"/>
                      </a:lnTo>
                      <a:lnTo>
                        <a:pt x="232" y="146"/>
                      </a:lnTo>
                      <a:lnTo>
                        <a:pt x="240" y="128"/>
                      </a:lnTo>
                      <a:lnTo>
                        <a:pt x="250" y="107"/>
                      </a:lnTo>
                      <a:lnTo>
                        <a:pt x="265" y="91"/>
                      </a:lnTo>
                      <a:lnTo>
                        <a:pt x="283" y="85"/>
                      </a:lnTo>
                      <a:lnTo>
                        <a:pt x="303" y="81"/>
                      </a:lnTo>
                      <a:lnTo>
                        <a:pt x="323" y="79"/>
                      </a:lnTo>
                      <a:lnTo>
                        <a:pt x="342" y="69"/>
                      </a:lnTo>
                      <a:lnTo>
                        <a:pt x="354" y="47"/>
                      </a:lnTo>
                      <a:lnTo>
                        <a:pt x="362" y="23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endPara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05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</a:t>
                  </a:r>
                </a:p>
              </p:txBody>
            </p:sp>
            <p:sp>
              <p:nvSpPr>
                <p:cNvPr id="85" name="Freeform 86"/>
                <p:cNvSpPr>
                  <a:spLocks/>
                </p:cNvSpPr>
                <p:nvPr/>
              </p:nvSpPr>
              <p:spPr bwMode="auto">
                <a:xfrm>
                  <a:off x="3309413" y="5371722"/>
                  <a:ext cx="822678" cy="647209"/>
                </a:xfrm>
                <a:custGeom>
                  <a:avLst/>
                  <a:gdLst/>
                  <a:ahLst/>
                  <a:cxnLst>
                    <a:cxn ang="0">
                      <a:pos x="817" y="6"/>
                    </a:cxn>
                    <a:cxn ang="0">
                      <a:pos x="866" y="40"/>
                    </a:cxn>
                    <a:cxn ang="0">
                      <a:pos x="949" y="54"/>
                    </a:cxn>
                    <a:cxn ang="0">
                      <a:pos x="1001" y="87"/>
                    </a:cxn>
                    <a:cxn ang="0">
                      <a:pos x="1068" y="109"/>
                    </a:cxn>
                    <a:cxn ang="0">
                      <a:pos x="1076" y="200"/>
                    </a:cxn>
                    <a:cxn ang="0">
                      <a:pos x="1046" y="281"/>
                    </a:cxn>
                    <a:cxn ang="0">
                      <a:pos x="1064" y="345"/>
                    </a:cxn>
                    <a:cxn ang="0">
                      <a:pos x="1101" y="392"/>
                    </a:cxn>
                    <a:cxn ang="0">
                      <a:pos x="1097" y="438"/>
                    </a:cxn>
                    <a:cxn ang="0">
                      <a:pos x="1078" y="477"/>
                    </a:cxn>
                    <a:cxn ang="0">
                      <a:pos x="1070" y="582"/>
                    </a:cxn>
                    <a:cxn ang="0">
                      <a:pos x="1060" y="701"/>
                    </a:cxn>
                    <a:cxn ang="0">
                      <a:pos x="1001" y="796"/>
                    </a:cxn>
                    <a:cxn ang="0">
                      <a:pos x="783" y="812"/>
                    </a:cxn>
                    <a:cxn ang="0">
                      <a:pos x="698" y="863"/>
                    </a:cxn>
                    <a:cxn ang="0">
                      <a:pos x="639" y="841"/>
                    </a:cxn>
                    <a:cxn ang="0">
                      <a:pos x="591" y="780"/>
                    </a:cxn>
                    <a:cxn ang="0">
                      <a:pos x="544" y="774"/>
                    </a:cxn>
                    <a:cxn ang="0">
                      <a:pos x="500" y="730"/>
                    </a:cxn>
                    <a:cxn ang="0">
                      <a:pos x="311" y="699"/>
                    </a:cxn>
                    <a:cxn ang="0">
                      <a:pos x="259" y="677"/>
                    </a:cxn>
                    <a:cxn ang="0">
                      <a:pos x="243" y="788"/>
                    </a:cxn>
                    <a:cxn ang="0">
                      <a:pos x="202" y="839"/>
                    </a:cxn>
                    <a:cxn ang="0">
                      <a:pos x="141" y="859"/>
                    </a:cxn>
                    <a:cxn ang="0">
                      <a:pos x="20" y="817"/>
                    </a:cxn>
                    <a:cxn ang="0">
                      <a:pos x="0" y="766"/>
                    </a:cxn>
                    <a:cxn ang="0">
                      <a:pos x="18" y="693"/>
                    </a:cxn>
                    <a:cxn ang="0">
                      <a:pos x="32" y="667"/>
                    </a:cxn>
                    <a:cxn ang="0">
                      <a:pos x="34" y="637"/>
                    </a:cxn>
                    <a:cxn ang="0">
                      <a:pos x="56" y="523"/>
                    </a:cxn>
                    <a:cxn ang="0">
                      <a:pos x="145" y="537"/>
                    </a:cxn>
                    <a:cxn ang="0">
                      <a:pos x="192" y="566"/>
                    </a:cxn>
                    <a:cxn ang="0">
                      <a:pos x="317" y="523"/>
                    </a:cxn>
                    <a:cxn ang="0">
                      <a:pos x="404" y="459"/>
                    </a:cxn>
                    <a:cxn ang="0">
                      <a:pos x="473" y="418"/>
                    </a:cxn>
                    <a:cxn ang="0">
                      <a:pos x="540" y="374"/>
                    </a:cxn>
                    <a:cxn ang="0">
                      <a:pos x="562" y="301"/>
                    </a:cxn>
                    <a:cxn ang="0">
                      <a:pos x="587" y="228"/>
                    </a:cxn>
                    <a:cxn ang="0">
                      <a:pos x="657" y="145"/>
                    </a:cxn>
                    <a:cxn ang="0">
                      <a:pos x="666" y="76"/>
                    </a:cxn>
                    <a:cxn ang="0">
                      <a:pos x="657" y="34"/>
                    </a:cxn>
                    <a:cxn ang="0">
                      <a:pos x="694" y="12"/>
                    </a:cxn>
                    <a:cxn ang="0">
                      <a:pos x="736" y="26"/>
                    </a:cxn>
                  </a:cxnLst>
                  <a:rect l="0" t="0" r="r" b="b"/>
                  <a:pathLst>
                    <a:path w="1105" h="869">
                      <a:moveTo>
                        <a:pt x="779" y="0"/>
                      </a:moveTo>
                      <a:lnTo>
                        <a:pt x="799" y="0"/>
                      </a:lnTo>
                      <a:lnTo>
                        <a:pt x="817" y="6"/>
                      </a:lnTo>
                      <a:lnTo>
                        <a:pt x="836" y="16"/>
                      </a:lnTo>
                      <a:lnTo>
                        <a:pt x="850" y="28"/>
                      </a:lnTo>
                      <a:lnTo>
                        <a:pt x="866" y="40"/>
                      </a:lnTo>
                      <a:lnTo>
                        <a:pt x="884" y="48"/>
                      </a:lnTo>
                      <a:lnTo>
                        <a:pt x="933" y="44"/>
                      </a:lnTo>
                      <a:lnTo>
                        <a:pt x="949" y="54"/>
                      </a:lnTo>
                      <a:lnTo>
                        <a:pt x="963" y="66"/>
                      </a:lnTo>
                      <a:lnTo>
                        <a:pt x="979" y="76"/>
                      </a:lnTo>
                      <a:lnTo>
                        <a:pt x="1001" y="87"/>
                      </a:lnTo>
                      <a:lnTo>
                        <a:pt x="1026" y="93"/>
                      </a:lnTo>
                      <a:lnTo>
                        <a:pt x="1048" y="97"/>
                      </a:lnTo>
                      <a:lnTo>
                        <a:pt x="1068" y="109"/>
                      </a:lnTo>
                      <a:lnTo>
                        <a:pt x="1086" y="125"/>
                      </a:lnTo>
                      <a:lnTo>
                        <a:pt x="1084" y="161"/>
                      </a:lnTo>
                      <a:lnTo>
                        <a:pt x="1076" y="200"/>
                      </a:lnTo>
                      <a:lnTo>
                        <a:pt x="1060" y="234"/>
                      </a:lnTo>
                      <a:lnTo>
                        <a:pt x="1050" y="256"/>
                      </a:lnTo>
                      <a:lnTo>
                        <a:pt x="1046" y="281"/>
                      </a:lnTo>
                      <a:lnTo>
                        <a:pt x="1046" y="303"/>
                      </a:lnTo>
                      <a:lnTo>
                        <a:pt x="1054" y="327"/>
                      </a:lnTo>
                      <a:lnTo>
                        <a:pt x="1064" y="345"/>
                      </a:lnTo>
                      <a:lnTo>
                        <a:pt x="1076" y="362"/>
                      </a:lnTo>
                      <a:lnTo>
                        <a:pt x="1090" y="376"/>
                      </a:lnTo>
                      <a:lnTo>
                        <a:pt x="1101" y="392"/>
                      </a:lnTo>
                      <a:lnTo>
                        <a:pt x="1105" y="412"/>
                      </a:lnTo>
                      <a:lnTo>
                        <a:pt x="1103" y="426"/>
                      </a:lnTo>
                      <a:lnTo>
                        <a:pt x="1097" y="438"/>
                      </a:lnTo>
                      <a:lnTo>
                        <a:pt x="1086" y="451"/>
                      </a:lnTo>
                      <a:lnTo>
                        <a:pt x="1080" y="463"/>
                      </a:lnTo>
                      <a:lnTo>
                        <a:pt x="1078" y="477"/>
                      </a:lnTo>
                      <a:lnTo>
                        <a:pt x="1078" y="529"/>
                      </a:lnTo>
                      <a:lnTo>
                        <a:pt x="1076" y="556"/>
                      </a:lnTo>
                      <a:lnTo>
                        <a:pt x="1070" y="582"/>
                      </a:lnTo>
                      <a:lnTo>
                        <a:pt x="1060" y="620"/>
                      </a:lnTo>
                      <a:lnTo>
                        <a:pt x="1058" y="661"/>
                      </a:lnTo>
                      <a:lnTo>
                        <a:pt x="1060" y="701"/>
                      </a:lnTo>
                      <a:lnTo>
                        <a:pt x="1040" y="754"/>
                      </a:lnTo>
                      <a:lnTo>
                        <a:pt x="1024" y="778"/>
                      </a:lnTo>
                      <a:lnTo>
                        <a:pt x="1001" y="796"/>
                      </a:lnTo>
                      <a:lnTo>
                        <a:pt x="906" y="794"/>
                      </a:lnTo>
                      <a:lnTo>
                        <a:pt x="811" y="796"/>
                      </a:lnTo>
                      <a:lnTo>
                        <a:pt x="783" y="812"/>
                      </a:lnTo>
                      <a:lnTo>
                        <a:pt x="755" y="831"/>
                      </a:lnTo>
                      <a:lnTo>
                        <a:pt x="728" y="849"/>
                      </a:lnTo>
                      <a:lnTo>
                        <a:pt x="698" y="863"/>
                      </a:lnTo>
                      <a:lnTo>
                        <a:pt x="666" y="869"/>
                      </a:lnTo>
                      <a:lnTo>
                        <a:pt x="649" y="857"/>
                      </a:lnTo>
                      <a:lnTo>
                        <a:pt x="639" y="841"/>
                      </a:lnTo>
                      <a:lnTo>
                        <a:pt x="619" y="804"/>
                      </a:lnTo>
                      <a:lnTo>
                        <a:pt x="605" y="788"/>
                      </a:lnTo>
                      <a:lnTo>
                        <a:pt x="591" y="780"/>
                      </a:lnTo>
                      <a:lnTo>
                        <a:pt x="577" y="778"/>
                      </a:lnTo>
                      <a:lnTo>
                        <a:pt x="558" y="776"/>
                      </a:lnTo>
                      <a:lnTo>
                        <a:pt x="544" y="774"/>
                      </a:lnTo>
                      <a:lnTo>
                        <a:pt x="530" y="766"/>
                      </a:lnTo>
                      <a:lnTo>
                        <a:pt x="514" y="748"/>
                      </a:lnTo>
                      <a:lnTo>
                        <a:pt x="500" y="730"/>
                      </a:lnTo>
                      <a:lnTo>
                        <a:pt x="481" y="711"/>
                      </a:lnTo>
                      <a:lnTo>
                        <a:pt x="328" y="713"/>
                      </a:lnTo>
                      <a:lnTo>
                        <a:pt x="311" y="699"/>
                      </a:lnTo>
                      <a:lnTo>
                        <a:pt x="297" y="687"/>
                      </a:lnTo>
                      <a:lnTo>
                        <a:pt x="279" y="679"/>
                      </a:lnTo>
                      <a:lnTo>
                        <a:pt x="259" y="677"/>
                      </a:lnTo>
                      <a:lnTo>
                        <a:pt x="259" y="748"/>
                      </a:lnTo>
                      <a:lnTo>
                        <a:pt x="255" y="768"/>
                      </a:lnTo>
                      <a:lnTo>
                        <a:pt x="243" y="788"/>
                      </a:lnTo>
                      <a:lnTo>
                        <a:pt x="230" y="806"/>
                      </a:lnTo>
                      <a:lnTo>
                        <a:pt x="216" y="825"/>
                      </a:lnTo>
                      <a:lnTo>
                        <a:pt x="202" y="839"/>
                      </a:lnTo>
                      <a:lnTo>
                        <a:pt x="184" y="851"/>
                      </a:lnTo>
                      <a:lnTo>
                        <a:pt x="164" y="859"/>
                      </a:lnTo>
                      <a:lnTo>
                        <a:pt x="141" y="859"/>
                      </a:lnTo>
                      <a:lnTo>
                        <a:pt x="99" y="851"/>
                      </a:lnTo>
                      <a:lnTo>
                        <a:pt x="58" y="835"/>
                      </a:lnTo>
                      <a:lnTo>
                        <a:pt x="20" y="817"/>
                      </a:lnTo>
                      <a:lnTo>
                        <a:pt x="8" y="802"/>
                      </a:lnTo>
                      <a:lnTo>
                        <a:pt x="2" y="784"/>
                      </a:lnTo>
                      <a:lnTo>
                        <a:pt x="0" y="766"/>
                      </a:lnTo>
                      <a:lnTo>
                        <a:pt x="2" y="746"/>
                      </a:lnTo>
                      <a:lnTo>
                        <a:pt x="4" y="728"/>
                      </a:lnTo>
                      <a:lnTo>
                        <a:pt x="18" y="693"/>
                      </a:lnTo>
                      <a:lnTo>
                        <a:pt x="30" y="659"/>
                      </a:lnTo>
                      <a:lnTo>
                        <a:pt x="32" y="663"/>
                      </a:lnTo>
                      <a:lnTo>
                        <a:pt x="32" y="667"/>
                      </a:lnTo>
                      <a:lnTo>
                        <a:pt x="34" y="671"/>
                      </a:lnTo>
                      <a:lnTo>
                        <a:pt x="34" y="675"/>
                      </a:lnTo>
                      <a:lnTo>
                        <a:pt x="34" y="637"/>
                      </a:lnTo>
                      <a:lnTo>
                        <a:pt x="36" y="598"/>
                      </a:lnTo>
                      <a:lnTo>
                        <a:pt x="42" y="560"/>
                      </a:lnTo>
                      <a:lnTo>
                        <a:pt x="56" y="523"/>
                      </a:lnTo>
                      <a:lnTo>
                        <a:pt x="87" y="519"/>
                      </a:lnTo>
                      <a:lnTo>
                        <a:pt x="117" y="525"/>
                      </a:lnTo>
                      <a:lnTo>
                        <a:pt x="145" y="537"/>
                      </a:lnTo>
                      <a:lnTo>
                        <a:pt x="160" y="550"/>
                      </a:lnTo>
                      <a:lnTo>
                        <a:pt x="174" y="560"/>
                      </a:lnTo>
                      <a:lnTo>
                        <a:pt x="192" y="566"/>
                      </a:lnTo>
                      <a:lnTo>
                        <a:pt x="210" y="564"/>
                      </a:lnTo>
                      <a:lnTo>
                        <a:pt x="265" y="544"/>
                      </a:lnTo>
                      <a:lnTo>
                        <a:pt x="317" y="523"/>
                      </a:lnTo>
                      <a:lnTo>
                        <a:pt x="342" y="511"/>
                      </a:lnTo>
                      <a:lnTo>
                        <a:pt x="364" y="495"/>
                      </a:lnTo>
                      <a:lnTo>
                        <a:pt x="404" y="459"/>
                      </a:lnTo>
                      <a:lnTo>
                        <a:pt x="427" y="442"/>
                      </a:lnTo>
                      <a:lnTo>
                        <a:pt x="449" y="428"/>
                      </a:lnTo>
                      <a:lnTo>
                        <a:pt x="473" y="418"/>
                      </a:lnTo>
                      <a:lnTo>
                        <a:pt x="498" y="406"/>
                      </a:lnTo>
                      <a:lnTo>
                        <a:pt x="522" y="392"/>
                      </a:lnTo>
                      <a:lnTo>
                        <a:pt x="540" y="374"/>
                      </a:lnTo>
                      <a:lnTo>
                        <a:pt x="550" y="351"/>
                      </a:lnTo>
                      <a:lnTo>
                        <a:pt x="558" y="325"/>
                      </a:lnTo>
                      <a:lnTo>
                        <a:pt x="562" y="301"/>
                      </a:lnTo>
                      <a:lnTo>
                        <a:pt x="568" y="275"/>
                      </a:lnTo>
                      <a:lnTo>
                        <a:pt x="577" y="250"/>
                      </a:lnTo>
                      <a:lnTo>
                        <a:pt x="587" y="228"/>
                      </a:lnTo>
                      <a:lnTo>
                        <a:pt x="605" y="208"/>
                      </a:lnTo>
                      <a:lnTo>
                        <a:pt x="633" y="178"/>
                      </a:lnTo>
                      <a:lnTo>
                        <a:pt x="657" y="145"/>
                      </a:lnTo>
                      <a:lnTo>
                        <a:pt x="674" y="107"/>
                      </a:lnTo>
                      <a:lnTo>
                        <a:pt x="670" y="93"/>
                      </a:lnTo>
                      <a:lnTo>
                        <a:pt x="666" y="76"/>
                      </a:lnTo>
                      <a:lnTo>
                        <a:pt x="659" y="62"/>
                      </a:lnTo>
                      <a:lnTo>
                        <a:pt x="655" y="48"/>
                      </a:lnTo>
                      <a:lnTo>
                        <a:pt x="657" y="34"/>
                      </a:lnTo>
                      <a:lnTo>
                        <a:pt x="668" y="22"/>
                      </a:lnTo>
                      <a:lnTo>
                        <a:pt x="680" y="14"/>
                      </a:lnTo>
                      <a:lnTo>
                        <a:pt x="694" y="12"/>
                      </a:lnTo>
                      <a:lnTo>
                        <a:pt x="710" y="14"/>
                      </a:lnTo>
                      <a:lnTo>
                        <a:pt x="724" y="20"/>
                      </a:lnTo>
                      <a:lnTo>
                        <a:pt x="736" y="26"/>
                      </a:lnTo>
                      <a:lnTo>
                        <a:pt x="779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/>
                <a:lstStyle/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</a:t>
                  </a:r>
                </a:p>
                <a:p>
                  <a:pPr defTabSz="914286">
                    <a:defRPr/>
                  </a:pPr>
                  <a:endParaRPr lang="ru-RU" sz="1100" kern="0" dirty="0">
                    <a:solidFill>
                      <a:srgbClr val="002060"/>
                    </a:solidFill>
                    <a:cs typeface="Arial" panose="020B0604020202020204" pitchFamily="34" charset="0"/>
                  </a:endParaRPr>
                </a:p>
                <a:p>
                  <a:pPr defTabSz="914286">
                    <a:defRPr/>
                  </a:pPr>
                  <a:r>
                    <a:rPr lang="ru-RU" sz="1100" kern="0" dirty="0">
                      <a:solidFill>
                        <a:srgbClr val="002060"/>
                      </a:solidFill>
                      <a:cs typeface="Arial" panose="020B0604020202020204" pitchFamily="34" charset="0"/>
                    </a:rPr>
                    <a:t>            </a:t>
                  </a:r>
                </a:p>
              </p:txBody>
            </p:sp>
          </p:grp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8517650" y="1216224"/>
                <a:ext cx="656598" cy="513291"/>
              </a:xfrm>
              <a:custGeom>
                <a:avLst/>
                <a:gdLst/>
                <a:ahLst/>
                <a:cxnLst>
                  <a:cxn ang="0">
                    <a:pos x="100" y="57"/>
                  </a:cxn>
                  <a:cxn ang="0">
                    <a:pos x="124" y="16"/>
                  </a:cxn>
                  <a:cxn ang="0">
                    <a:pos x="179" y="2"/>
                  </a:cxn>
                  <a:cxn ang="0">
                    <a:pos x="245" y="6"/>
                  </a:cxn>
                  <a:cxn ang="0">
                    <a:pos x="268" y="28"/>
                  </a:cxn>
                  <a:cxn ang="0">
                    <a:pos x="282" y="57"/>
                  </a:cxn>
                  <a:cxn ang="0">
                    <a:pos x="312" y="85"/>
                  </a:cxn>
                  <a:cxn ang="0">
                    <a:pos x="359" y="105"/>
                  </a:cxn>
                  <a:cxn ang="0">
                    <a:pos x="397" y="123"/>
                  </a:cxn>
                  <a:cxn ang="0">
                    <a:pos x="438" y="135"/>
                  </a:cxn>
                  <a:cxn ang="0">
                    <a:pos x="462" y="160"/>
                  </a:cxn>
                  <a:cxn ang="0">
                    <a:pos x="478" y="206"/>
                  </a:cxn>
                  <a:cxn ang="0">
                    <a:pos x="510" y="216"/>
                  </a:cxn>
                  <a:cxn ang="0">
                    <a:pos x="553" y="206"/>
                  </a:cxn>
                  <a:cxn ang="0">
                    <a:pos x="573" y="206"/>
                  </a:cxn>
                  <a:cxn ang="0">
                    <a:pos x="587" y="224"/>
                  </a:cxn>
                  <a:cxn ang="0">
                    <a:pos x="599" y="226"/>
                  </a:cxn>
                  <a:cxn ang="0">
                    <a:pos x="612" y="212"/>
                  </a:cxn>
                  <a:cxn ang="0">
                    <a:pos x="616" y="192"/>
                  </a:cxn>
                  <a:cxn ang="0">
                    <a:pos x="630" y="164"/>
                  </a:cxn>
                  <a:cxn ang="0">
                    <a:pos x="674" y="188"/>
                  </a:cxn>
                  <a:cxn ang="0">
                    <a:pos x="737" y="241"/>
                  </a:cxn>
                  <a:cxn ang="0">
                    <a:pos x="747" y="307"/>
                  </a:cxn>
                  <a:cxn ang="0">
                    <a:pos x="755" y="376"/>
                  </a:cxn>
                  <a:cxn ang="0">
                    <a:pos x="786" y="404"/>
                  </a:cxn>
                  <a:cxn ang="0">
                    <a:pos x="794" y="457"/>
                  </a:cxn>
                  <a:cxn ang="0">
                    <a:pos x="773" y="526"/>
                  </a:cxn>
                  <a:cxn ang="0">
                    <a:pos x="765" y="532"/>
                  </a:cxn>
                  <a:cxn ang="0">
                    <a:pos x="751" y="548"/>
                  </a:cxn>
                  <a:cxn ang="0">
                    <a:pos x="757" y="566"/>
                  </a:cxn>
                  <a:cxn ang="0">
                    <a:pos x="767" y="596"/>
                  </a:cxn>
                  <a:cxn ang="0">
                    <a:pos x="753" y="619"/>
                  </a:cxn>
                  <a:cxn ang="0">
                    <a:pos x="725" y="611"/>
                  </a:cxn>
                  <a:cxn ang="0">
                    <a:pos x="709" y="613"/>
                  </a:cxn>
                  <a:cxn ang="0">
                    <a:pos x="695" y="617"/>
                  </a:cxn>
                  <a:cxn ang="0">
                    <a:pos x="636" y="596"/>
                  </a:cxn>
                  <a:cxn ang="0">
                    <a:pos x="599" y="605"/>
                  </a:cxn>
                  <a:cxn ang="0">
                    <a:pos x="541" y="639"/>
                  </a:cxn>
                  <a:cxn ang="0">
                    <a:pos x="508" y="623"/>
                  </a:cxn>
                  <a:cxn ang="0">
                    <a:pos x="490" y="564"/>
                  </a:cxn>
                  <a:cxn ang="0">
                    <a:pos x="462" y="558"/>
                  </a:cxn>
                  <a:cxn ang="0">
                    <a:pos x="429" y="564"/>
                  </a:cxn>
                  <a:cxn ang="0">
                    <a:pos x="401" y="556"/>
                  </a:cxn>
                  <a:cxn ang="0">
                    <a:pos x="407" y="483"/>
                  </a:cxn>
                  <a:cxn ang="0">
                    <a:pos x="318" y="469"/>
                  </a:cxn>
                  <a:cxn ang="0">
                    <a:pos x="284" y="459"/>
                  </a:cxn>
                  <a:cxn ang="0">
                    <a:pos x="229" y="487"/>
                  </a:cxn>
                  <a:cxn ang="0">
                    <a:pos x="211" y="471"/>
                  </a:cxn>
                  <a:cxn ang="0">
                    <a:pos x="209" y="431"/>
                  </a:cxn>
                  <a:cxn ang="0">
                    <a:pos x="199" y="394"/>
                  </a:cxn>
                  <a:cxn ang="0">
                    <a:pos x="166" y="360"/>
                  </a:cxn>
                  <a:cxn ang="0">
                    <a:pos x="110" y="368"/>
                  </a:cxn>
                  <a:cxn ang="0">
                    <a:pos x="39" y="354"/>
                  </a:cxn>
                  <a:cxn ang="0">
                    <a:pos x="25" y="309"/>
                  </a:cxn>
                  <a:cxn ang="0">
                    <a:pos x="27" y="253"/>
                  </a:cxn>
                  <a:cxn ang="0">
                    <a:pos x="11" y="204"/>
                  </a:cxn>
                  <a:cxn ang="0">
                    <a:pos x="0" y="162"/>
                  </a:cxn>
                  <a:cxn ang="0">
                    <a:pos x="29" y="135"/>
                  </a:cxn>
                  <a:cxn ang="0">
                    <a:pos x="83" y="109"/>
                  </a:cxn>
                </a:cxnLst>
                <a:rect l="0" t="0" r="r" b="b"/>
                <a:pathLst>
                  <a:path w="798" h="639">
                    <a:moveTo>
                      <a:pt x="102" y="81"/>
                    </a:moveTo>
                    <a:lnTo>
                      <a:pt x="100" y="57"/>
                    </a:lnTo>
                    <a:lnTo>
                      <a:pt x="108" y="34"/>
                    </a:lnTo>
                    <a:lnTo>
                      <a:pt x="124" y="16"/>
                    </a:lnTo>
                    <a:lnTo>
                      <a:pt x="146" y="6"/>
                    </a:lnTo>
                    <a:lnTo>
                      <a:pt x="179" y="2"/>
                    </a:lnTo>
                    <a:lnTo>
                      <a:pt x="213" y="0"/>
                    </a:lnTo>
                    <a:lnTo>
                      <a:pt x="245" y="6"/>
                    </a:lnTo>
                    <a:lnTo>
                      <a:pt x="259" y="16"/>
                    </a:lnTo>
                    <a:lnTo>
                      <a:pt x="268" y="28"/>
                    </a:lnTo>
                    <a:lnTo>
                      <a:pt x="276" y="42"/>
                    </a:lnTo>
                    <a:lnTo>
                      <a:pt x="282" y="57"/>
                    </a:lnTo>
                    <a:lnTo>
                      <a:pt x="292" y="69"/>
                    </a:lnTo>
                    <a:lnTo>
                      <a:pt x="312" y="85"/>
                    </a:lnTo>
                    <a:lnTo>
                      <a:pt x="336" y="95"/>
                    </a:lnTo>
                    <a:lnTo>
                      <a:pt x="359" y="105"/>
                    </a:lnTo>
                    <a:lnTo>
                      <a:pt x="377" y="117"/>
                    </a:lnTo>
                    <a:lnTo>
                      <a:pt x="397" y="123"/>
                    </a:lnTo>
                    <a:lnTo>
                      <a:pt x="417" y="127"/>
                    </a:lnTo>
                    <a:lnTo>
                      <a:pt x="438" y="135"/>
                    </a:lnTo>
                    <a:lnTo>
                      <a:pt x="454" y="148"/>
                    </a:lnTo>
                    <a:lnTo>
                      <a:pt x="462" y="160"/>
                    </a:lnTo>
                    <a:lnTo>
                      <a:pt x="468" y="202"/>
                    </a:lnTo>
                    <a:lnTo>
                      <a:pt x="478" y="206"/>
                    </a:lnTo>
                    <a:lnTo>
                      <a:pt x="490" y="210"/>
                    </a:lnTo>
                    <a:lnTo>
                      <a:pt x="510" y="216"/>
                    </a:lnTo>
                    <a:lnTo>
                      <a:pt x="531" y="214"/>
                    </a:lnTo>
                    <a:lnTo>
                      <a:pt x="553" y="206"/>
                    </a:lnTo>
                    <a:lnTo>
                      <a:pt x="571" y="198"/>
                    </a:lnTo>
                    <a:lnTo>
                      <a:pt x="573" y="206"/>
                    </a:lnTo>
                    <a:lnTo>
                      <a:pt x="581" y="218"/>
                    </a:lnTo>
                    <a:lnTo>
                      <a:pt x="587" y="224"/>
                    </a:lnTo>
                    <a:lnTo>
                      <a:pt x="593" y="229"/>
                    </a:lnTo>
                    <a:lnTo>
                      <a:pt x="599" y="226"/>
                    </a:lnTo>
                    <a:lnTo>
                      <a:pt x="608" y="218"/>
                    </a:lnTo>
                    <a:lnTo>
                      <a:pt x="612" y="212"/>
                    </a:lnTo>
                    <a:lnTo>
                      <a:pt x="616" y="208"/>
                    </a:lnTo>
                    <a:lnTo>
                      <a:pt x="616" y="192"/>
                    </a:lnTo>
                    <a:lnTo>
                      <a:pt x="620" y="176"/>
                    </a:lnTo>
                    <a:lnTo>
                      <a:pt x="630" y="164"/>
                    </a:lnTo>
                    <a:lnTo>
                      <a:pt x="644" y="160"/>
                    </a:lnTo>
                    <a:lnTo>
                      <a:pt x="674" y="188"/>
                    </a:lnTo>
                    <a:lnTo>
                      <a:pt x="707" y="214"/>
                    </a:lnTo>
                    <a:lnTo>
                      <a:pt x="737" y="241"/>
                    </a:lnTo>
                    <a:lnTo>
                      <a:pt x="739" y="275"/>
                    </a:lnTo>
                    <a:lnTo>
                      <a:pt x="747" y="307"/>
                    </a:lnTo>
                    <a:lnTo>
                      <a:pt x="755" y="342"/>
                    </a:lnTo>
                    <a:lnTo>
                      <a:pt x="755" y="376"/>
                    </a:lnTo>
                    <a:lnTo>
                      <a:pt x="769" y="390"/>
                    </a:lnTo>
                    <a:lnTo>
                      <a:pt x="786" y="404"/>
                    </a:lnTo>
                    <a:lnTo>
                      <a:pt x="798" y="423"/>
                    </a:lnTo>
                    <a:lnTo>
                      <a:pt x="794" y="457"/>
                    </a:lnTo>
                    <a:lnTo>
                      <a:pt x="788" y="493"/>
                    </a:lnTo>
                    <a:lnTo>
                      <a:pt x="773" y="526"/>
                    </a:lnTo>
                    <a:lnTo>
                      <a:pt x="769" y="528"/>
                    </a:lnTo>
                    <a:lnTo>
                      <a:pt x="765" y="532"/>
                    </a:lnTo>
                    <a:lnTo>
                      <a:pt x="757" y="536"/>
                    </a:lnTo>
                    <a:lnTo>
                      <a:pt x="751" y="548"/>
                    </a:lnTo>
                    <a:lnTo>
                      <a:pt x="753" y="552"/>
                    </a:lnTo>
                    <a:lnTo>
                      <a:pt x="757" y="566"/>
                    </a:lnTo>
                    <a:lnTo>
                      <a:pt x="763" y="582"/>
                    </a:lnTo>
                    <a:lnTo>
                      <a:pt x="767" y="596"/>
                    </a:lnTo>
                    <a:lnTo>
                      <a:pt x="761" y="613"/>
                    </a:lnTo>
                    <a:lnTo>
                      <a:pt x="753" y="619"/>
                    </a:lnTo>
                    <a:lnTo>
                      <a:pt x="745" y="619"/>
                    </a:lnTo>
                    <a:lnTo>
                      <a:pt x="725" y="611"/>
                    </a:lnTo>
                    <a:lnTo>
                      <a:pt x="717" y="613"/>
                    </a:lnTo>
                    <a:lnTo>
                      <a:pt x="709" y="613"/>
                    </a:lnTo>
                    <a:lnTo>
                      <a:pt x="701" y="615"/>
                    </a:lnTo>
                    <a:lnTo>
                      <a:pt x="695" y="617"/>
                    </a:lnTo>
                    <a:lnTo>
                      <a:pt x="666" y="603"/>
                    </a:lnTo>
                    <a:lnTo>
                      <a:pt x="636" y="596"/>
                    </a:lnTo>
                    <a:lnTo>
                      <a:pt x="616" y="599"/>
                    </a:lnTo>
                    <a:lnTo>
                      <a:pt x="599" y="605"/>
                    </a:lnTo>
                    <a:lnTo>
                      <a:pt x="551" y="635"/>
                    </a:lnTo>
                    <a:lnTo>
                      <a:pt x="541" y="639"/>
                    </a:lnTo>
                    <a:lnTo>
                      <a:pt x="529" y="635"/>
                    </a:lnTo>
                    <a:lnTo>
                      <a:pt x="508" y="623"/>
                    </a:lnTo>
                    <a:lnTo>
                      <a:pt x="500" y="578"/>
                    </a:lnTo>
                    <a:lnTo>
                      <a:pt x="490" y="564"/>
                    </a:lnTo>
                    <a:lnTo>
                      <a:pt x="476" y="558"/>
                    </a:lnTo>
                    <a:lnTo>
                      <a:pt x="462" y="558"/>
                    </a:lnTo>
                    <a:lnTo>
                      <a:pt x="446" y="562"/>
                    </a:lnTo>
                    <a:lnTo>
                      <a:pt x="429" y="564"/>
                    </a:lnTo>
                    <a:lnTo>
                      <a:pt x="415" y="564"/>
                    </a:lnTo>
                    <a:lnTo>
                      <a:pt x="401" y="556"/>
                    </a:lnTo>
                    <a:lnTo>
                      <a:pt x="413" y="501"/>
                    </a:lnTo>
                    <a:lnTo>
                      <a:pt x="407" y="483"/>
                    </a:lnTo>
                    <a:lnTo>
                      <a:pt x="348" y="483"/>
                    </a:lnTo>
                    <a:lnTo>
                      <a:pt x="318" y="469"/>
                    </a:lnTo>
                    <a:lnTo>
                      <a:pt x="290" y="457"/>
                    </a:lnTo>
                    <a:lnTo>
                      <a:pt x="284" y="459"/>
                    </a:lnTo>
                    <a:lnTo>
                      <a:pt x="259" y="475"/>
                    </a:lnTo>
                    <a:lnTo>
                      <a:pt x="229" y="487"/>
                    </a:lnTo>
                    <a:lnTo>
                      <a:pt x="219" y="479"/>
                    </a:lnTo>
                    <a:lnTo>
                      <a:pt x="211" y="471"/>
                    </a:lnTo>
                    <a:lnTo>
                      <a:pt x="211" y="451"/>
                    </a:lnTo>
                    <a:lnTo>
                      <a:pt x="209" y="431"/>
                    </a:lnTo>
                    <a:lnTo>
                      <a:pt x="207" y="412"/>
                    </a:lnTo>
                    <a:lnTo>
                      <a:pt x="199" y="394"/>
                    </a:lnTo>
                    <a:lnTo>
                      <a:pt x="185" y="376"/>
                    </a:lnTo>
                    <a:lnTo>
                      <a:pt x="166" y="360"/>
                    </a:lnTo>
                    <a:lnTo>
                      <a:pt x="148" y="348"/>
                    </a:lnTo>
                    <a:lnTo>
                      <a:pt x="110" y="368"/>
                    </a:lnTo>
                    <a:lnTo>
                      <a:pt x="67" y="378"/>
                    </a:lnTo>
                    <a:lnTo>
                      <a:pt x="39" y="354"/>
                    </a:lnTo>
                    <a:lnTo>
                      <a:pt x="27" y="338"/>
                    </a:lnTo>
                    <a:lnTo>
                      <a:pt x="25" y="309"/>
                    </a:lnTo>
                    <a:lnTo>
                      <a:pt x="27" y="281"/>
                    </a:lnTo>
                    <a:lnTo>
                      <a:pt x="27" y="253"/>
                    </a:lnTo>
                    <a:lnTo>
                      <a:pt x="21" y="224"/>
                    </a:lnTo>
                    <a:lnTo>
                      <a:pt x="11" y="204"/>
                    </a:lnTo>
                    <a:lnTo>
                      <a:pt x="2" y="184"/>
                    </a:lnTo>
                    <a:lnTo>
                      <a:pt x="0" y="162"/>
                    </a:lnTo>
                    <a:lnTo>
                      <a:pt x="11" y="154"/>
                    </a:lnTo>
                    <a:lnTo>
                      <a:pt x="29" y="135"/>
                    </a:lnTo>
                    <a:lnTo>
                      <a:pt x="61" y="135"/>
                    </a:lnTo>
                    <a:lnTo>
                      <a:pt x="83" y="109"/>
                    </a:lnTo>
                    <a:lnTo>
                      <a:pt x="102" y="81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defTabSz="914286">
                  <a:defRPr/>
                </a:pPr>
                <a:endParaRPr lang="ru-RU" sz="1050" kern="0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  <a:p>
                <a:pPr defTabSz="914286">
                  <a:defRPr/>
                </a:pPr>
                <a:r>
                  <a:rPr lang="ru-RU" sz="1050" kern="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   </a:t>
                </a:r>
              </a:p>
            </p:txBody>
          </p:sp>
        </p:grpSp>
        <p:sp>
          <p:nvSpPr>
            <p:cNvPr id="19" name="Полилиния 18"/>
            <p:cNvSpPr/>
            <p:nvPr/>
          </p:nvSpPr>
          <p:spPr>
            <a:xfrm>
              <a:off x="2154177" y="3132041"/>
              <a:ext cx="82091" cy="134380"/>
            </a:xfrm>
            <a:custGeom>
              <a:avLst/>
              <a:gdLst>
                <a:gd name="connsiteX0" fmla="*/ 35346 w 102035"/>
                <a:gd name="connsiteY0" fmla="*/ 57150 h 119063"/>
                <a:gd name="connsiteX1" fmla="*/ 2008 w 102035"/>
                <a:gd name="connsiteY1" fmla="*/ 61913 h 119063"/>
                <a:gd name="connsiteX2" fmla="*/ 6771 w 102035"/>
                <a:gd name="connsiteY2" fmla="*/ 80963 h 119063"/>
                <a:gd name="connsiteX3" fmla="*/ 35346 w 102035"/>
                <a:gd name="connsiteY3" fmla="*/ 100013 h 119063"/>
                <a:gd name="connsiteX4" fmla="*/ 59158 w 102035"/>
                <a:gd name="connsiteY4" fmla="*/ 119063 h 119063"/>
                <a:gd name="connsiteX5" fmla="*/ 73446 w 102035"/>
                <a:gd name="connsiteY5" fmla="*/ 114300 h 119063"/>
                <a:gd name="connsiteX6" fmla="*/ 73446 w 102035"/>
                <a:gd name="connsiteY6" fmla="*/ 61913 h 119063"/>
                <a:gd name="connsiteX7" fmla="*/ 78208 w 102035"/>
                <a:gd name="connsiteY7" fmla="*/ 42863 h 119063"/>
                <a:gd name="connsiteX8" fmla="*/ 92496 w 102035"/>
                <a:gd name="connsiteY8" fmla="*/ 47625 h 119063"/>
                <a:gd name="connsiteX9" fmla="*/ 97258 w 102035"/>
                <a:gd name="connsiteY9" fmla="*/ 9525 h 119063"/>
                <a:gd name="connsiteX10" fmla="*/ 73446 w 102035"/>
                <a:gd name="connsiteY10" fmla="*/ 19050 h 119063"/>
                <a:gd name="connsiteX11" fmla="*/ 63921 w 102035"/>
                <a:gd name="connsiteY11" fmla="*/ 4763 h 119063"/>
                <a:gd name="connsiteX12" fmla="*/ 49633 w 102035"/>
                <a:gd name="connsiteY12" fmla="*/ 0 h 119063"/>
                <a:gd name="connsiteX13" fmla="*/ 35346 w 102035"/>
                <a:gd name="connsiteY13" fmla="*/ 28575 h 119063"/>
                <a:gd name="connsiteX14" fmla="*/ 40108 w 102035"/>
                <a:gd name="connsiteY14" fmla="*/ 66675 h 119063"/>
                <a:gd name="connsiteX15" fmla="*/ 35346 w 102035"/>
                <a:gd name="connsiteY15" fmla="*/ 57150 h 11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035" h="119063">
                  <a:moveTo>
                    <a:pt x="35346" y="57150"/>
                  </a:moveTo>
                  <a:cubicBezTo>
                    <a:pt x="28996" y="56356"/>
                    <a:pt x="10632" y="54727"/>
                    <a:pt x="2008" y="61913"/>
                  </a:cubicBezTo>
                  <a:cubicBezTo>
                    <a:pt x="-3020" y="66103"/>
                    <a:pt x="2461" y="76037"/>
                    <a:pt x="6771" y="80963"/>
                  </a:cubicBezTo>
                  <a:cubicBezTo>
                    <a:pt x="14309" y="89578"/>
                    <a:pt x="35346" y="100013"/>
                    <a:pt x="35346" y="100013"/>
                  </a:cubicBezTo>
                  <a:cubicBezTo>
                    <a:pt x="42659" y="110982"/>
                    <a:pt x="43823" y="119063"/>
                    <a:pt x="59158" y="119063"/>
                  </a:cubicBezTo>
                  <a:cubicBezTo>
                    <a:pt x="64178" y="119063"/>
                    <a:pt x="68683" y="115888"/>
                    <a:pt x="73446" y="114300"/>
                  </a:cubicBezTo>
                  <a:cubicBezTo>
                    <a:pt x="84367" y="81535"/>
                    <a:pt x="73446" y="121149"/>
                    <a:pt x="73446" y="61913"/>
                  </a:cubicBezTo>
                  <a:cubicBezTo>
                    <a:pt x="73446" y="55368"/>
                    <a:pt x="76621" y="49213"/>
                    <a:pt x="78208" y="42863"/>
                  </a:cubicBezTo>
                  <a:cubicBezTo>
                    <a:pt x="82971" y="44450"/>
                    <a:pt x="87835" y="49489"/>
                    <a:pt x="92496" y="47625"/>
                  </a:cubicBezTo>
                  <a:cubicBezTo>
                    <a:pt x="109366" y="40877"/>
                    <a:pt x="99106" y="18763"/>
                    <a:pt x="97258" y="9525"/>
                  </a:cubicBezTo>
                  <a:cubicBezTo>
                    <a:pt x="89321" y="12700"/>
                    <a:pt x="81909" y="20259"/>
                    <a:pt x="73446" y="19050"/>
                  </a:cubicBezTo>
                  <a:cubicBezTo>
                    <a:pt x="67780" y="18241"/>
                    <a:pt x="68390" y="8339"/>
                    <a:pt x="63921" y="4763"/>
                  </a:cubicBezTo>
                  <a:cubicBezTo>
                    <a:pt x="60001" y="1627"/>
                    <a:pt x="54396" y="1588"/>
                    <a:pt x="49633" y="0"/>
                  </a:cubicBezTo>
                  <a:cubicBezTo>
                    <a:pt x="44817" y="7224"/>
                    <a:pt x="35346" y="18716"/>
                    <a:pt x="35346" y="28575"/>
                  </a:cubicBezTo>
                  <a:cubicBezTo>
                    <a:pt x="35346" y="41374"/>
                    <a:pt x="39045" y="53920"/>
                    <a:pt x="40108" y="66675"/>
                  </a:cubicBezTo>
                  <a:cubicBezTo>
                    <a:pt x="40635" y="73003"/>
                    <a:pt x="41696" y="57944"/>
                    <a:pt x="35346" y="5715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289266" y="4433267"/>
              <a:ext cx="52447" cy="69211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289769" y="4708405"/>
              <a:ext cx="48758" cy="61200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090088" y="5272847"/>
              <a:ext cx="52447" cy="69211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928482" y="5355017"/>
              <a:ext cx="52447" cy="69211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008215" y="1934584"/>
              <a:ext cx="73575" cy="69211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160600" y="1637607"/>
              <a:ext cx="60031" cy="69211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68162" y="3392668"/>
              <a:ext cx="178504" cy="133474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86">
                <a:defRPr/>
              </a:pPr>
              <a:endParaRPr lang="ru-RU" sz="19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414867" y="3697520"/>
              <a:ext cx="45719" cy="36000"/>
            </a:xfrm>
            <a:custGeom>
              <a:avLst/>
              <a:gdLst>
                <a:gd name="connsiteX0" fmla="*/ 415 w 81531"/>
                <a:gd name="connsiteY0" fmla="*/ 58994 h 98139"/>
                <a:gd name="connsiteX1" fmla="*/ 22537 w 81531"/>
                <a:gd name="connsiteY1" fmla="*/ 95865 h 98139"/>
                <a:gd name="connsiteX2" fmla="*/ 59408 w 81531"/>
                <a:gd name="connsiteY2" fmla="*/ 66368 h 98139"/>
                <a:gd name="connsiteX3" fmla="*/ 81531 w 81531"/>
                <a:gd name="connsiteY3" fmla="*/ 58994 h 98139"/>
                <a:gd name="connsiteX4" fmla="*/ 74157 w 81531"/>
                <a:gd name="connsiteY4" fmla="*/ 36871 h 98139"/>
                <a:gd name="connsiteX5" fmla="*/ 59408 w 81531"/>
                <a:gd name="connsiteY5" fmla="*/ 22123 h 98139"/>
                <a:gd name="connsiteX6" fmla="*/ 44660 w 81531"/>
                <a:gd name="connsiteY6" fmla="*/ 0 h 98139"/>
                <a:gd name="connsiteX7" fmla="*/ 7789 w 81531"/>
                <a:gd name="connsiteY7" fmla="*/ 29497 h 98139"/>
                <a:gd name="connsiteX8" fmla="*/ 415 w 81531"/>
                <a:gd name="connsiteY8" fmla="*/ 58994 h 9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31" h="98139">
                  <a:moveTo>
                    <a:pt x="415" y="58994"/>
                  </a:moveTo>
                  <a:cubicBezTo>
                    <a:pt x="2873" y="70055"/>
                    <a:pt x="10611" y="87915"/>
                    <a:pt x="22537" y="95865"/>
                  </a:cubicBezTo>
                  <a:cubicBezTo>
                    <a:pt x="40230" y="107660"/>
                    <a:pt x="54985" y="69906"/>
                    <a:pt x="59408" y="66368"/>
                  </a:cubicBezTo>
                  <a:cubicBezTo>
                    <a:pt x="65478" y="61512"/>
                    <a:pt x="74157" y="61452"/>
                    <a:pt x="81531" y="58994"/>
                  </a:cubicBezTo>
                  <a:cubicBezTo>
                    <a:pt x="79073" y="51620"/>
                    <a:pt x="78156" y="43536"/>
                    <a:pt x="74157" y="36871"/>
                  </a:cubicBezTo>
                  <a:cubicBezTo>
                    <a:pt x="70580" y="30909"/>
                    <a:pt x="63751" y="27552"/>
                    <a:pt x="59408" y="22123"/>
                  </a:cubicBezTo>
                  <a:cubicBezTo>
                    <a:pt x="53871" y="15202"/>
                    <a:pt x="49576" y="7374"/>
                    <a:pt x="44660" y="0"/>
                  </a:cubicBezTo>
                  <a:cubicBezTo>
                    <a:pt x="11300" y="8340"/>
                    <a:pt x="15547" y="-1536"/>
                    <a:pt x="7789" y="29497"/>
                  </a:cubicBezTo>
                  <a:cubicBezTo>
                    <a:pt x="7193" y="31882"/>
                    <a:pt x="-2043" y="47933"/>
                    <a:pt x="415" y="58994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9F9F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-50032" y="791537"/>
            <a:ext cx="4593682" cy="4977443"/>
            <a:chOff x="1260333" y="976452"/>
            <a:chExt cx="4593682" cy="4977443"/>
          </a:xfrm>
        </p:grpSpPr>
        <p:sp>
          <p:nvSpPr>
            <p:cNvPr id="87" name="TextBox 86"/>
            <p:cNvSpPr txBox="1"/>
            <p:nvPr/>
          </p:nvSpPr>
          <p:spPr>
            <a:xfrm>
              <a:off x="4968699" y="3012420"/>
              <a:ext cx="885316" cy="18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>
                <a:defRPr/>
              </a:pPr>
              <a:r>
                <a:rPr lang="ru-RU" sz="600" kern="0" dirty="0">
                  <a:latin typeface="Arial"/>
                  <a:cs typeface="Arial" panose="020B0604020202020204" pitchFamily="34" charset="0"/>
                </a:rPr>
                <a:t>Учалинский</a:t>
              </a: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1260333" y="976452"/>
              <a:ext cx="4412555" cy="4977443"/>
              <a:chOff x="336879" y="1429125"/>
              <a:chExt cx="4412555" cy="4977443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2173092" y="3072685"/>
                <a:ext cx="866780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Уфа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190285" y="1429125"/>
                <a:ext cx="804396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Янаульский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409532" y="1664593"/>
                <a:ext cx="746930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Аскинский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068205" y="211357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Дуванский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362141" y="1651735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Мечетлинский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711442" y="2026788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Белокатайский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81763" y="2418971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Кигинский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3388272" y="2657756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Салаватский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579301" y="2498059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Нуримановский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391231" y="2041177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Караидельский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892582" y="180712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Балтачевский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513816" y="195484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Бураевский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48561" y="2170101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Мишкинский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923371" y="2653728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Благовещенский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91871" y="2972424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Иглинский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672156" y="2484557"/>
                <a:ext cx="562859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Бирский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17470" y="2287680"/>
                <a:ext cx="789455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Дюртюлинский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162278" y="1798257"/>
                <a:ext cx="727476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Калтасинский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555692" y="1715297"/>
                <a:ext cx="794523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Краснокамский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61592" y="2163774"/>
                <a:ext cx="700251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Илишевский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82769" y="2616068"/>
                <a:ext cx="749181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Бакалинский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939242" y="269527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Чекмагушевский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464908" y="282483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Кушнаренковский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840343" y="321260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Уфимский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447154" y="336531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Архангельский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3118159" y="3859735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Белорецкий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95978" y="2950147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Шаранский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270136" y="3098924"/>
                <a:ext cx="736789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Благоварский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986944" y="328440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Буздякский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34772" y="3237025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Туймазинский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523768" y="3372760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Чишминский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853207" y="3508294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Кармаскалинский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287126" y="3997326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Гафурийский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528585" y="4689196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Абзелиловский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240873" y="5455549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Баймакский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269510" y="6134340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Хайбуллинский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2407491" y="6221901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Зианчуринский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906069" y="5824439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Зилаирский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344716" y="5460528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Кугарчинский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750515" y="480524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Бурзянский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928158" y="493942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Мелеузовский 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623316" y="533976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Куюргазинский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2170917" y="450206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Ишимбайский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369500" y="4872136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Федоровский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181303" y="4599585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Стерлибашевский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19417" y="4230554"/>
                <a:ext cx="811811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Стелитамакский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1116902" y="4359843"/>
                <a:ext cx="739721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Миякинский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605918" y="4196601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Бижбулякский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190285" y="3930462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Альшеевский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810916" y="3841745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Аургазинский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191265" y="358130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Давлекановский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745170" y="3763118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Белебеевский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336879" y="3667040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Ермекеевский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2297017" y="4355564"/>
                <a:ext cx="999298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Стерлитамак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302425" y="4633349"/>
                <a:ext cx="931329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Салават</a:t>
                </a: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2120032" y="5222063"/>
                <a:ext cx="859106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Г. Кумертау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501213" y="5287629"/>
                <a:ext cx="517673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Сибай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19823" y="3370333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latin typeface="Arial"/>
                    <a:cs typeface="Arial" panose="020B0604020202020204" pitchFamily="34" charset="0"/>
                  </a:rPr>
                  <a:t>г. Октябрьский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007059" y="1886780"/>
                <a:ext cx="66811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Агидель</a:t>
                </a: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165183" y="1578827"/>
                <a:ext cx="82891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Нефтекамск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76299" y="1467068"/>
                <a:ext cx="1037992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Татышлинский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398461" y="3610562"/>
                <a:ext cx="648406" cy="18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6">
                  <a:defRPr/>
                </a:pPr>
                <a:r>
                  <a:rPr lang="ru-RU" sz="600" kern="0" dirty="0">
                    <a:solidFill>
                      <a:prstClr val="black"/>
                    </a:solidFill>
                    <a:latin typeface="Arial"/>
                    <a:cs typeface="Arial" panose="020B0604020202020204" pitchFamily="34" charset="0"/>
                  </a:rPr>
                  <a:t>г. Межгорье</a:t>
                </a: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44" y="491341"/>
            <a:ext cx="1790973" cy="21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10380780" y="5251808"/>
            <a:ext cx="1116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-код</a:t>
            </a:r>
            <a:endParaRPr lang="en-US" sz="1000" dirty="0">
              <a:solidFill>
                <a:schemeClr val="accent5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algn="ctr"/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Ссылка на сайт Администрации МО РБ </a:t>
            </a: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xmlns="" id="{8DCF7659-6C03-4ABE-998B-073FE1F33B33}"/>
              </a:ext>
            </a:extLst>
          </p:cNvPr>
          <p:cNvCxnSpPr/>
          <p:nvPr/>
        </p:nvCxnSpPr>
        <p:spPr>
          <a:xfrm flipV="1">
            <a:off x="0" y="459325"/>
            <a:ext cx="12192000" cy="666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9EA6EC39-4578-DA6A-2FA0-F90A89B6EB62}"/>
              </a:ext>
            </a:extLst>
          </p:cNvPr>
          <p:cNvSpPr txBox="1"/>
          <p:nvPr/>
        </p:nvSpPr>
        <p:spPr>
          <a:xfrm>
            <a:off x="704099" y="33814"/>
            <a:ext cx="8458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rgbClr val="558FC4"/>
                </a:solidFill>
                <a:latin typeface="Gabriola" panose="04040605051002020D02" pitchFamily="82" charset="0"/>
                <a:cs typeface="Microsoft Sans Serif"/>
              </a:rPr>
              <a:t>1. ПРЕИМУЩЕСТВА ГОРОДСКОГО ОКРУГА ГОРОД ОКТЯБРЬСКИЙ РЕСПУБЛИКИ БАШКОРТОСТАН</a:t>
            </a:r>
          </a:p>
        </p:txBody>
      </p:sp>
      <p:sp>
        <p:nvSpPr>
          <p:cNvPr id="1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3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2307" y="1560807"/>
            <a:ext cx="4113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Общая</a:t>
            </a: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площадь</a:t>
            </a: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: </a:t>
            </a:r>
            <a:r>
              <a:rPr lang="ru-RU" sz="16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99 </a:t>
            </a:r>
            <a:r>
              <a:rPr lang="ru-RU" sz="1400" b="1" dirty="0" err="1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кв.км</a:t>
            </a:r>
            <a:r>
              <a:rPr lang="ru-RU" sz="14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.</a:t>
            </a:r>
            <a:endParaRPr lang="en-US" sz="1600" b="1" dirty="0">
              <a:solidFill>
                <a:srgbClr val="649DD6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6134890" y="608565"/>
            <a:ext cx="5225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4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ГОРОДСКОЙ ОКРУГ ГОРОД ОКТЯБРЬСКИЙ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248D735-3807-489E-8CE4-C976386FEEE5}"/>
              </a:ext>
            </a:extLst>
          </p:cNvPr>
          <p:cNvSpPr txBox="1"/>
          <p:nvPr/>
        </p:nvSpPr>
        <p:spPr>
          <a:xfrm>
            <a:off x="5687563" y="2845416"/>
            <a:ext cx="5531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Наличие Федеральной трассы М5;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До ближайшей железнодорожной пассажирской станций Уруссу (Татарстан) - около 15 км, станции Туймазы (Башкортостан) - 25 км; ближайшие аэропорты расположены на расстоянии 60 км в г. Бугульма (Татарстан) и 188 км в г. Уфа;</a:t>
            </a:r>
          </a:p>
          <a:p>
            <a:pPr marL="285750" marR="677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Город Октябрьский занимает благоприятное географическое положение, находясь на стыке республик Башкортостан, Татарстан, Самарской и Оренбургской областей.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CBBEFE0D-9FFE-4B96-A01F-B98C47E5ED4F}"/>
              </a:ext>
            </a:extLst>
          </p:cNvPr>
          <p:cNvSpPr txBox="1"/>
          <p:nvPr/>
        </p:nvSpPr>
        <p:spPr>
          <a:xfrm>
            <a:off x="5902307" y="2489011"/>
            <a:ext cx="5317108" cy="3549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>
              <a:lnSpc>
                <a:spcPct val="7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Географические преимущества:</a:t>
            </a:r>
            <a:endParaRPr lang="ru-RU" sz="2000" b="1" dirty="0">
              <a:solidFill>
                <a:srgbClr val="649DD6"/>
              </a:solidFill>
              <a:latin typeface="Gabriola" panose="04040605051002020D02" pitchFamily="8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CBBEFE0D-9FFE-4B96-A01F-B98C47E5ED4F}"/>
              </a:ext>
            </a:extLst>
          </p:cNvPr>
          <p:cNvSpPr txBox="1"/>
          <p:nvPr/>
        </p:nvSpPr>
        <p:spPr>
          <a:xfrm>
            <a:off x="5902307" y="1958948"/>
            <a:ext cx="437241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 Численность населения</a:t>
            </a:r>
            <a:r>
              <a:rPr lang="ru-RU" sz="16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:  </a:t>
            </a:r>
            <a:r>
              <a:rPr lang="ru-RU" sz="2400" b="1" dirty="0" smtClean="0">
                <a:solidFill>
                  <a:srgbClr val="649DD6"/>
                </a:solidFill>
                <a:latin typeface="Gabriola" panose="04040605051002020D02" pitchFamily="82" charset="0"/>
                <a:cs typeface="Estrangelo Edessa" panose="03080600000000000000" pitchFamily="66" charset="0"/>
              </a:rPr>
              <a:t>116427</a:t>
            </a:r>
            <a:endParaRPr lang="ru-RU" sz="2400" b="1" dirty="0">
              <a:solidFill>
                <a:srgbClr val="649DD6"/>
              </a:solidFill>
              <a:latin typeface="Gabriola" panose="04040605051002020D02" pitchFamily="82" charset="0"/>
              <a:cs typeface="Estrangelo Edessa" panose="03080600000000000000" pitchFamily="66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5902308" y="1147919"/>
            <a:ext cx="3903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Городской округ основан</a:t>
            </a: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в 1946</a:t>
            </a:r>
            <a:r>
              <a:rPr lang="ru-RU" sz="1600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году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5942620" y="4907519"/>
            <a:ext cx="3903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20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Наличие полезных ископаемых</a:t>
            </a:r>
            <a:r>
              <a:rPr lang="ru-RU" sz="1400" b="1" dirty="0">
                <a:solidFill>
                  <a:srgbClr val="649DD6"/>
                </a:solidFill>
                <a:latin typeface="Gabriola" panose="04040605051002020D02" pitchFamily="82" charset="0"/>
                <a:cs typeface="Microsoft Sans Serif"/>
              </a:rPr>
              <a:t>:</a:t>
            </a:r>
            <a:endParaRPr lang="ru-RU" sz="1100" dirty="0">
              <a:solidFill>
                <a:srgbClr val="649DD6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6104885" y="5316728"/>
            <a:ext cx="81335" cy="98304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Трапеция 166"/>
          <p:cNvSpPr/>
          <p:nvPr/>
        </p:nvSpPr>
        <p:spPr>
          <a:xfrm>
            <a:off x="6104820" y="5497540"/>
            <a:ext cx="81465" cy="98461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/>
          <p:cNvSpPr/>
          <p:nvPr/>
        </p:nvSpPr>
        <p:spPr>
          <a:xfrm>
            <a:off x="7308255" y="5338675"/>
            <a:ext cx="165658" cy="731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Трапеция 46"/>
          <p:cNvSpPr/>
          <p:nvPr/>
        </p:nvSpPr>
        <p:spPr>
          <a:xfrm flipV="1">
            <a:off x="7295523" y="5511568"/>
            <a:ext cx="191121" cy="70404"/>
          </a:xfrm>
          <a:prstGeom prst="trapezoid">
            <a:avLst>
              <a:gd name="adj" fmla="val 6376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6085694" y="5664590"/>
            <a:ext cx="119716" cy="121322"/>
            <a:chOff x="7300433" y="5662680"/>
            <a:chExt cx="167649" cy="169898"/>
          </a:xfrm>
        </p:grpSpPr>
        <p:sp>
          <p:nvSpPr>
            <p:cNvPr id="211" name="Прямоугольник 210"/>
            <p:cNvSpPr/>
            <p:nvPr/>
          </p:nvSpPr>
          <p:spPr>
            <a:xfrm>
              <a:off x="7300433" y="5662680"/>
              <a:ext cx="167649" cy="169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7337844" y="5709295"/>
              <a:ext cx="14567" cy="145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416103" y="5709295"/>
              <a:ext cx="14567" cy="145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416103" y="5781350"/>
              <a:ext cx="14567" cy="145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7337844" y="5781350"/>
              <a:ext cx="14567" cy="1456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6220163" y="5263703"/>
            <a:ext cx="6441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Нефть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6220163" y="5447814"/>
            <a:ext cx="7634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Природный газ</a:t>
            </a:r>
          </a:p>
        </p:txBody>
      </p:sp>
      <p:sp>
        <p:nvSpPr>
          <p:cNvPr id="422" name="TextBox 421"/>
          <p:cNvSpPr txBox="1"/>
          <p:nvPr/>
        </p:nvSpPr>
        <p:spPr>
          <a:xfrm>
            <a:off x="6205410" y="5647799"/>
            <a:ext cx="1195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Песчано-гравийная смесь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7539794" y="5452685"/>
            <a:ext cx="1195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Строительные материалы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7537004" y="5279436"/>
            <a:ext cx="11954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Облицовочные материалы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5" y="608565"/>
            <a:ext cx="4621500" cy="3084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18" y="5021139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10353269" y="5285320"/>
            <a:ext cx="1116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-код </a:t>
            </a:r>
          </a:p>
          <a:p>
            <a:pPr algn="ctr"/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Ссылка на Инвестиционную карту РБ</a:t>
            </a: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xmlns="" id="{8DCF7659-6C03-4ABE-998B-073FE1F33B33}"/>
              </a:ext>
            </a:extLst>
          </p:cNvPr>
          <p:cNvCxnSpPr/>
          <p:nvPr/>
        </p:nvCxnSpPr>
        <p:spPr>
          <a:xfrm flipV="1">
            <a:off x="0" y="459325"/>
            <a:ext cx="12192000" cy="666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9EA6EC39-4578-DA6A-2FA0-F90A89B6EB62}"/>
              </a:ext>
            </a:extLst>
          </p:cNvPr>
          <p:cNvSpPr txBox="1"/>
          <p:nvPr/>
        </p:nvSpPr>
        <p:spPr>
          <a:xfrm>
            <a:off x="703792" y="33814"/>
            <a:ext cx="9682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rgbClr val="558FC4"/>
                </a:solidFill>
                <a:latin typeface="Gabriola" panose="04040605051002020D02" pitchFamily="82" charset="0"/>
                <a:cs typeface="Microsoft Sans Serif"/>
              </a:rPr>
              <a:t>2. ИНЖЕНЕРНАЯ ИНФРАСТРУКТУРА ГОРОДСКОГО ОКРУГА ГОРОД ОКТЯБРЬСКИЙ РЕСПУБЛИКИ БАШКОРТОСТАН</a:t>
            </a:r>
          </a:p>
        </p:txBody>
      </p:sp>
      <p:sp>
        <p:nvSpPr>
          <p:cNvPr id="1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4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30" y="3346148"/>
            <a:ext cx="1339114" cy="1339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55" y="3475705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55" y="655504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87" y="655504"/>
            <a:ext cx="1080000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55" y="655504"/>
            <a:ext cx="1080000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55" y="3475705"/>
            <a:ext cx="1080000" cy="1080000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955038" y="1839939"/>
            <a:ext cx="2472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ГАЗОСНАБЖЕНИЕ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Общая протяженность, км: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Свободная мощность, 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/ч :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руб./1000 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: 8128,48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4322970" y="1839939"/>
            <a:ext cx="2472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ВОДОСНАБЖЕНИЕ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Общая протяженность, км: 458,4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Свободная мощность, 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/ч: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руб./м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: 33,24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7705338" y="1839939"/>
            <a:ext cx="2472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ВОДООТВЕДЕНИЕ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Общая протяженность, км: 139,9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Свободная мощность, 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/ч: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руб./м</a:t>
            </a:r>
            <a:r>
              <a:rPr lang="ru-RU" sz="1600" baseline="30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: 17,33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955038" y="4685262"/>
            <a:ext cx="31559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ЭЛЕКТРОСНАБЖЕНИЕ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Общая протяженность, км: ВЛ 6-10 кВ-5151,07 км; ВЛ 35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кВ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- 913,4 км; 110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кВ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-693,6 км; ВЛ 0,4 кВ-3674,11 км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Свободная мощность, МВт/ч:</a:t>
            </a:r>
          </a:p>
          <a:p>
            <a:pPr marR="6773" algn="ctr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руб./кВт*ч: 6,11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4286903" y="4685262"/>
            <a:ext cx="2508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ТЕПЛОСНАБЖЕНИЕ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Общая протяженность, км: 152,8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Свободная мощность, Гкал/ч: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руб./Гкал: 2054,93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7705338" y="4758253"/>
            <a:ext cx="247203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СВЯЗЬ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 ИНТЕРНЕТ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GSM/2G/3G/4G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;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пропускная способность сети «интернет» 40 Мбит/с</a:t>
            </a:r>
          </a:p>
          <a:p>
            <a:pPr marR="6773" algn="ctr">
              <a:lnSpc>
                <a:spcPts val="1500"/>
              </a:lnSpc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Тариф </a:t>
            </a:r>
            <a:r>
              <a:rPr lang="ru-RU" sz="11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(для ЮЛ),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руб. : 1800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9" y="503332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Ежеквартальная актуализация данных</a:t>
            </a:r>
          </a:p>
        </p:txBody>
      </p:sp>
      <p:sp>
        <p:nvSpPr>
          <p:cNvPr id="298" name="Прямоугольник 297"/>
          <p:cNvSpPr/>
          <p:nvPr/>
        </p:nvSpPr>
        <p:spPr>
          <a:xfrm>
            <a:off x="10379033" y="5275468"/>
            <a:ext cx="1116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-код </a:t>
            </a:r>
          </a:p>
          <a:p>
            <a:pPr algn="ctr"/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Ссылка на Инвестиционную карту РБ</a:t>
            </a: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xmlns="" id="{8DCF7659-6C03-4ABE-998B-073FE1F33B33}"/>
              </a:ext>
            </a:extLst>
          </p:cNvPr>
          <p:cNvCxnSpPr/>
          <p:nvPr/>
        </p:nvCxnSpPr>
        <p:spPr>
          <a:xfrm flipV="1">
            <a:off x="0" y="459325"/>
            <a:ext cx="12192000" cy="666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5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558963" y="1518135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ПРОМЫШЛЕННОСТЬ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4972763" y="1379636"/>
            <a:ext cx="2472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ТУРИЗМ и ПРИДОРОЖНЫЙ СЕРВИС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2557184" y="4404629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ЗДРАВООХРАНЕНИЕ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4655462" y="4404629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КУЛЬТУРА и СПОРТ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699417" y="40388"/>
            <a:ext cx="11360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3. ПРИОРИТЕТНЫЕ ИНВЕСТИЦИОННЫЕ НИШИ ГОРОДСКОГО ОКРУГА ГОРОД ОКТЯБРЬСКИЙ РЕСПУБЛИКИ БАШКОРТОСТАН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7082445" y="1518135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ЖКХ и ЭКОЛОГИЯ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2612544" y="1453169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ТОРГОВЛЯ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9273892" y="1362919"/>
            <a:ext cx="24874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СТРОИТЕЛЬСТВО</a:t>
            </a:r>
          </a:p>
          <a:p>
            <a:pPr marR="6773" algn="ctr">
              <a:spcBef>
                <a:spcPts val="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(в том числе жилая застройка)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1" y="622554"/>
            <a:ext cx="720000" cy="720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14327" y="2062643"/>
            <a:ext cx="1937790" cy="1462134"/>
            <a:chOff x="683043" y="1964297"/>
            <a:chExt cx="1937790" cy="146213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683043" y="1964297"/>
              <a:ext cx="1937790" cy="1462134"/>
              <a:chOff x="845216" y="1976163"/>
              <a:chExt cx="1937790" cy="146213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5216" y="3089484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промышленные площадки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536395" y="2949281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 smtClean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  <a:endParaRPr lang="ru-RU" sz="2400" b="1" dirty="0">
                  <a:solidFill>
                    <a:srgbClr val="1565C0"/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</p:grpSp>
      </p:grpSp>
      <p:pic>
        <p:nvPicPr>
          <p:cNvPr id="84" name="Рисунок 8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5" y="622554"/>
            <a:ext cx="720000" cy="720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61" y="622554"/>
            <a:ext cx="720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07" y="3729667"/>
            <a:ext cx="720000" cy="7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06" y="620812"/>
            <a:ext cx="720000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27" y="642919"/>
            <a:ext cx="720000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3" y="3743672"/>
            <a:ext cx="720000" cy="7200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517997" y="2537774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37089" y="2689994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grpSp>
        <p:nvGrpSpPr>
          <p:cNvPr id="182" name="Группа 181"/>
          <p:cNvGrpSpPr/>
          <p:nvPr/>
        </p:nvGrpSpPr>
        <p:grpSpPr>
          <a:xfrm>
            <a:off x="5140509" y="2062643"/>
            <a:ext cx="1922398" cy="1470736"/>
            <a:chOff x="698435" y="1964297"/>
            <a:chExt cx="1922398" cy="1470736"/>
          </a:xfrm>
        </p:grpSpPr>
        <p:sp>
          <p:nvSpPr>
            <p:cNvPr id="183" name="Скругленный прямоугольник 182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84" name="Группа 183"/>
            <p:cNvGrpSpPr/>
            <p:nvPr/>
          </p:nvGrpSpPr>
          <p:grpSpPr>
            <a:xfrm>
              <a:off x="698435" y="1964297"/>
              <a:ext cx="1922398" cy="1470736"/>
              <a:chOff x="860608" y="1976163"/>
              <a:chExt cx="1922398" cy="1470736"/>
            </a:xfrm>
          </p:grpSpPr>
          <p:sp>
            <p:nvSpPr>
              <p:cNvPr id="185" name="TextBox 184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4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860608" y="309808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инвестиционные площадки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0</a:t>
                </a:r>
              </a:p>
            </p:txBody>
          </p:sp>
        </p:grpSp>
      </p:grpSp>
      <p:grpSp>
        <p:nvGrpSpPr>
          <p:cNvPr id="189" name="Группа 188"/>
          <p:cNvGrpSpPr/>
          <p:nvPr/>
        </p:nvGrpSpPr>
        <p:grpSpPr>
          <a:xfrm>
            <a:off x="7348511" y="2062643"/>
            <a:ext cx="1936857" cy="1502895"/>
            <a:chOff x="683976" y="1964297"/>
            <a:chExt cx="1936857" cy="1502895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91" name="Группа 190"/>
            <p:cNvGrpSpPr/>
            <p:nvPr/>
          </p:nvGrpSpPr>
          <p:grpSpPr>
            <a:xfrm>
              <a:off x="683976" y="1964297"/>
              <a:ext cx="1936857" cy="1502895"/>
              <a:chOff x="846149" y="1976163"/>
              <a:chExt cx="1936857" cy="1502895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1537410" y="1976163"/>
                <a:ext cx="545901" cy="2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1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846149" y="3130245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промышленные площадки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</a:p>
            </p:txBody>
          </p:sp>
        </p:grpSp>
      </p:grpSp>
      <p:grpSp>
        <p:nvGrpSpPr>
          <p:cNvPr id="196" name="Группа 195"/>
          <p:cNvGrpSpPr/>
          <p:nvPr/>
        </p:nvGrpSpPr>
        <p:grpSpPr>
          <a:xfrm>
            <a:off x="9574075" y="2060901"/>
            <a:ext cx="1941024" cy="1497599"/>
            <a:chOff x="698495" y="1964297"/>
            <a:chExt cx="1941024" cy="1497599"/>
          </a:xfrm>
        </p:grpSpPr>
        <p:sp>
          <p:nvSpPr>
            <p:cNvPr id="197" name="Скругленный прямоугольник 196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98" name="Группа 197"/>
            <p:cNvGrpSpPr/>
            <p:nvPr/>
          </p:nvGrpSpPr>
          <p:grpSpPr>
            <a:xfrm>
              <a:off x="698495" y="1964297"/>
              <a:ext cx="1941024" cy="1497599"/>
              <a:chOff x="860668" y="1976163"/>
              <a:chExt cx="1941024" cy="1497599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537410" y="1976163"/>
                <a:ext cx="545901" cy="2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1</a:t>
                </a: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879354" y="3124949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промышленные площадки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533054" y="2999263"/>
                <a:ext cx="554611" cy="2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1</a:t>
                </a:r>
              </a:p>
            </p:txBody>
          </p:sp>
        </p:grpSp>
      </p:grpSp>
      <p:grpSp>
        <p:nvGrpSpPr>
          <p:cNvPr id="203" name="Группа 202"/>
          <p:cNvGrpSpPr/>
          <p:nvPr/>
        </p:nvGrpSpPr>
        <p:grpSpPr>
          <a:xfrm>
            <a:off x="2816525" y="4726748"/>
            <a:ext cx="1933814" cy="1504638"/>
            <a:chOff x="687019" y="1964297"/>
            <a:chExt cx="1933814" cy="1504638"/>
          </a:xfrm>
        </p:grpSpPr>
        <p:sp>
          <p:nvSpPr>
            <p:cNvPr id="204" name="Скругленный прямоугольник 203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205" name="Группа 204"/>
            <p:cNvGrpSpPr/>
            <p:nvPr/>
          </p:nvGrpSpPr>
          <p:grpSpPr>
            <a:xfrm>
              <a:off x="687019" y="1964297"/>
              <a:ext cx="1933814" cy="1504638"/>
              <a:chOff x="849192" y="1976163"/>
              <a:chExt cx="1933814" cy="1504638"/>
            </a:xfrm>
          </p:grpSpPr>
          <p:sp>
            <p:nvSpPr>
              <p:cNvPr id="206" name="TextBox 205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849192" y="3131988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инвестиционные площадки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0</a:t>
                </a:r>
              </a:p>
            </p:txBody>
          </p:sp>
        </p:grp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6813335" y="4404629"/>
            <a:ext cx="247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ПРОЧИЕ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248" name="Рисунок 247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89" y="3786778"/>
            <a:ext cx="720000" cy="720000"/>
          </a:xfrm>
          <a:prstGeom prst="rect">
            <a:avLst/>
          </a:prstGeom>
        </p:spPr>
      </p:pic>
      <p:sp>
        <p:nvSpPr>
          <p:cNvPr id="260" name="TextBox 259"/>
          <p:cNvSpPr txBox="1"/>
          <p:nvPr/>
        </p:nvSpPr>
        <p:spPr>
          <a:xfrm>
            <a:off x="5822269" y="2537774"/>
            <a:ext cx="545901" cy="2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141361" y="2689994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8045619" y="2537774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7364711" y="2689994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0254983" y="2536032"/>
            <a:ext cx="545901" cy="25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1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9574075" y="2688252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3532157" y="5217034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2851249" y="5369254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grpSp>
        <p:nvGrpSpPr>
          <p:cNvPr id="143" name="Группа 142"/>
          <p:cNvGrpSpPr/>
          <p:nvPr/>
        </p:nvGrpSpPr>
        <p:grpSpPr>
          <a:xfrm>
            <a:off x="2898292" y="1997404"/>
            <a:ext cx="1933814" cy="1504638"/>
            <a:chOff x="687019" y="1964297"/>
            <a:chExt cx="1933814" cy="1504638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687019" y="1964297"/>
              <a:ext cx="1933814" cy="1504638"/>
              <a:chOff x="849192" y="1976163"/>
              <a:chExt cx="1933814" cy="1504638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4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49192" y="3131988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инвестиционные площадки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 smtClean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16</a:t>
                </a:r>
                <a:endParaRPr lang="ru-RU" sz="2400" b="1" dirty="0">
                  <a:solidFill>
                    <a:srgbClr val="1565C0"/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3575609" y="2492473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912993" y="2660006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4942429" y="4721373"/>
            <a:ext cx="1933814" cy="1504638"/>
            <a:chOff x="687019" y="1964297"/>
            <a:chExt cx="1933814" cy="1504638"/>
          </a:xfrm>
        </p:grpSpPr>
        <p:sp>
          <p:nvSpPr>
            <p:cNvPr id="158" name="Скругленный прямоугольник 157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59" name="Группа 158"/>
            <p:cNvGrpSpPr/>
            <p:nvPr/>
          </p:nvGrpSpPr>
          <p:grpSpPr>
            <a:xfrm>
              <a:off x="687019" y="1964297"/>
              <a:ext cx="1933814" cy="1504638"/>
              <a:chOff x="849192" y="1976163"/>
              <a:chExt cx="1933814" cy="1504638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3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49192" y="3131988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инвестиционные площадки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0</a:t>
                </a:r>
              </a:p>
            </p:txBody>
          </p:sp>
        </p:grpSp>
      </p:grpSp>
      <p:sp>
        <p:nvSpPr>
          <p:cNvPr id="164" name="TextBox 163"/>
          <p:cNvSpPr txBox="1"/>
          <p:nvPr/>
        </p:nvSpPr>
        <p:spPr>
          <a:xfrm>
            <a:off x="5646321" y="5230296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965413" y="5382516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grpSp>
        <p:nvGrpSpPr>
          <p:cNvPr id="170" name="Группа 169"/>
          <p:cNvGrpSpPr/>
          <p:nvPr/>
        </p:nvGrpSpPr>
        <p:grpSpPr>
          <a:xfrm>
            <a:off x="7089436" y="4721373"/>
            <a:ext cx="1933814" cy="1504638"/>
            <a:chOff x="687019" y="1964297"/>
            <a:chExt cx="1933814" cy="1504638"/>
          </a:xfrm>
        </p:grpSpPr>
        <p:sp>
          <p:nvSpPr>
            <p:cNvPr id="172" name="Скругленный прямоугольник 171"/>
            <p:cNvSpPr/>
            <p:nvPr/>
          </p:nvSpPr>
          <p:spPr>
            <a:xfrm>
              <a:off x="843126" y="1971675"/>
              <a:ext cx="1641138" cy="1450514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ru-RU"/>
            </a:p>
          </p:txBody>
        </p:sp>
        <p:grpSp>
          <p:nvGrpSpPr>
            <p:cNvPr id="173" name="Группа 172"/>
            <p:cNvGrpSpPr/>
            <p:nvPr/>
          </p:nvGrpSpPr>
          <p:grpSpPr>
            <a:xfrm>
              <a:off x="687019" y="1964297"/>
              <a:ext cx="1933814" cy="1504638"/>
              <a:chOff x="849192" y="1976163"/>
              <a:chExt cx="1933814" cy="1504638"/>
            </a:xfrm>
          </p:grpSpPr>
          <p:sp>
            <p:nvSpPr>
              <p:cNvPr id="231" name="TextBox 230"/>
              <p:cNvSpPr txBox="1"/>
              <p:nvPr/>
            </p:nvSpPr>
            <p:spPr>
              <a:xfrm>
                <a:off x="860668" y="2114766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Количество планируемых </a:t>
                </a:r>
                <a:r>
                  <a:rPr lang="ru-RU" sz="1200" dirty="0" err="1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инвестпроектов</a:t>
                </a:r>
                <a:endParaRPr lang="ru-RU" sz="1200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1537410" y="1976163"/>
                <a:ext cx="54590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849192" y="3131988"/>
                <a:ext cx="1922338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6773" algn="ctr">
                  <a:lnSpc>
                    <a:spcPts val="1000"/>
                  </a:lnSpc>
                  <a:spcBef>
                    <a:spcPts val="0"/>
                  </a:spcBef>
                </a:pP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Свободные земельные участки </a:t>
                </a:r>
                <a:b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</a:br>
                <a:r>
                  <a:rPr lang="ru-RU" sz="1200" dirty="0">
                    <a:solidFill>
                      <a:schemeClr val="accent6">
                        <a:lumMod val="75000"/>
                      </a:schemeClr>
                    </a:solidFill>
                    <a:latin typeface="Gabriola" panose="04040605051002020D02" pitchFamily="82" charset="0"/>
                    <a:cs typeface="Microsoft Sans Serif"/>
                  </a:rPr>
                  <a:t>и инвестиционные площадки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1533054" y="2999263"/>
                <a:ext cx="554611" cy="220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ru-RU" sz="2400" b="1" dirty="0">
                    <a:solidFill>
                      <a:srgbClr val="1565C0"/>
                    </a:solidFill>
                    <a:latin typeface="Gabriola" panose="04040605051002020D02" pitchFamily="82" charset="0"/>
                    <a:cs typeface="Microsoft Sans Serif"/>
                  </a:rPr>
                  <a:t>2</a:t>
                </a:r>
              </a:p>
            </p:txBody>
          </p:sp>
        </p:grpSp>
      </p:grpSp>
      <p:sp>
        <p:nvSpPr>
          <p:cNvPr id="235" name="TextBox 234"/>
          <p:cNvSpPr txBox="1"/>
          <p:nvPr/>
        </p:nvSpPr>
        <p:spPr>
          <a:xfrm>
            <a:off x="7793328" y="5230296"/>
            <a:ext cx="545901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400" b="1" dirty="0">
                <a:solidFill>
                  <a:srgbClr val="1565C0"/>
                </a:solidFill>
                <a:latin typeface="Gabriola" panose="04040605051002020D02" pitchFamily="82" charset="0"/>
                <a:cs typeface="Microsoft Sans Serif"/>
              </a:rPr>
              <a:t>0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7112420" y="5382516"/>
            <a:ext cx="192233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773" algn="ctr">
              <a:lnSpc>
                <a:spcPts val="1000"/>
              </a:lnSpc>
              <a:spcBef>
                <a:spcPts val="0"/>
              </a:spcBef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Количество приостановленных </a:t>
            </a:r>
            <a:r>
              <a:rPr lang="ru-RU" sz="1200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инвестпроектов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33" y="503264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9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5084" y="36345"/>
            <a:ext cx="9663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4. ПРЕИМУЩЕСТВА И ВОЗМОЖНОСТИ ГОРОДСКОГО ОКРУГА ГОРОД ОКТЯБРЬСКИЙ РЕСПУБЛИКИ БАШКОРТОСТАН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4EDC46D-EEDA-4541-9A43-585A825276EE}"/>
              </a:ext>
            </a:extLst>
          </p:cNvPr>
          <p:cNvCxnSpPr/>
          <p:nvPr/>
        </p:nvCxnSpPr>
        <p:spPr>
          <a:xfrm>
            <a:off x="0" y="542542"/>
            <a:ext cx="121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BEFE0D-9FFE-4B96-A01F-B98C47E5ED4F}"/>
              </a:ext>
            </a:extLst>
          </p:cNvPr>
          <p:cNvSpPr txBox="1"/>
          <p:nvPr/>
        </p:nvSpPr>
        <p:spPr>
          <a:xfrm>
            <a:off x="5898716" y="516220"/>
            <a:ext cx="437241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Трудовые ресурсы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6F4EC2-4307-431C-8FD1-3A5B05000F2C}"/>
              </a:ext>
            </a:extLst>
          </p:cNvPr>
          <p:cNvSpPr txBox="1"/>
          <p:nvPr/>
        </p:nvSpPr>
        <p:spPr>
          <a:xfrm>
            <a:off x="5959241" y="1114750"/>
            <a:ext cx="5837635" cy="4580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lnSpc>
                <a:spcPts val="25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Численность трудоспособного населения: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66 838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человек </a:t>
            </a:r>
          </a:p>
          <a:p>
            <a:pPr marR="6773">
              <a:lnSpc>
                <a:spcPts val="2500"/>
              </a:lnSpc>
              <a:spcBef>
                <a:spcPts val="0"/>
              </a:spcBef>
            </a:pPr>
            <a:endParaRPr lang="ru-RU" u="sng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>
              <a:lnSpc>
                <a:spcPts val="2500"/>
              </a:lnSpc>
              <a:spcBef>
                <a:spcPts val="0"/>
              </a:spcBef>
            </a:pPr>
            <a:r>
              <a:rPr lang="ru-RU" u="sng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Наличие ВУЗов:</a:t>
            </a:r>
          </a:p>
          <a:p>
            <a:pPr marL="285750" marR="6773" indent="-28575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ИНСТИТУТ НЕФТИ И ГАЗА ФГБОУВО «Уфимский государственный</a:t>
            </a:r>
          </a:p>
          <a:p>
            <a:pPr marR="6773">
              <a:lnSpc>
                <a:spcPts val="25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нефтяной технический университет» (филиал в г. Октябрьском)</a:t>
            </a:r>
          </a:p>
          <a:p>
            <a:pPr marL="285750" marR="6773" indent="-28575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АНО ВО «Институт деловой карьеры» г. Москва (представительство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в г. Октябрьский)</a:t>
            </a:r>
          </a:p>
          <a:p>
            <a:pPr marL="285750" marR="6773" indent="-285750">
              <a:lnSpc>
                <a:spcPts val="25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>
              <a:lnSpc>
                <a:spcPts val="2500"/>
              </a:lnSpc>
            </a:pPr>
            <a:r>
              <a:rPr lang="ru-RU" u="sng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Наличие </a:t>
            </a:r>
            <a:r>
              <a:rPr lang="ru-RU" u="sng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ССУЗов</a:t>
            </a:r>
            <a:r>
              <a:rPr lang="ru-RU" u="sng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: </a:t>
            </a:r>
          </a:p>
          <a:p>
            <a:pPr marL="285750" marR="6773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ГБПОУ «ОНК им. С.И. Кувыкина» </a:t>
            </a:r>
          </a:p>
          <a:p>
            <a:pPr marL="285750" marR="6773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ГБПОУ «Октябрьский коммунально-строительный колледж»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L="285750" marR="6773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ГБПОУ «Октябрьский многопрофильный профессиональный колледж»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L="285750" marR="6773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АНО ПО «Октябрьский экономический техникум»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L="285750" marR="6773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ГБПОУ РБ «Октябрьский музыкальный колледж»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CB1C2B-7984-495B-9B39-1590244679AF}"/>
              </a:ext>
            </a:extLst>
          </p:cNvPr>
          <p:cNvSpPr txBox="1"/>
          <p:nvPr/>
        </p:nvSpPr>
        <p:spPr>
          <a:xfrm>
            <a:off x="828661" y="3716514"/>
            <a:ext cx="4376239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lnSpc>
                <a:spcPts val="2500"/>
              </a:lnSpc>
              <a:spcBef>
                <a:spcPts val="0"/>
              </a:spcBef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«Ойл-сервис» (Оказание нефтесервисных услуг);</a:t>
            </a:r>
          </a:p>
          <a:p>
            <a:pPr marR="6773">
              <a:lnSpc>
                <a:spcPts val="25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НПФ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Пакер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 (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Пакерно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-якорное оборудование, запчасти и детали);</a:t>
            </a:r>
          </a:p>
          <a:p>
            <a:pPr marR="6773">
              <a:lnSpc>
                <a:spcPts val="2500"/>
              </a:lnSpc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ПетроТул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» (элементы буровой колонны,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породоразрушающий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инструмент, комплекс направленного бурения).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BEFE0D-9FFE-4B96-A01F-B98C47E5ED4F}"/>
              </a:ext>
            </a:extLst>
          </p:cNvPr>
          <p:cNvSpPr txBox="1"/>
          <p:nvPr/>
        </p:nvSpPr>
        <p:spPr>
          <a:xfrm>
            <a:off x="819463" y="3429000"/>
            <a:ext cx="5837635" cy="3549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>
              <a:lnSpc>
                <a:spcPct val="7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Крупные предприятия и выпускаемая продукция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14375" y="6497306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6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1" y="633786"/>
            <a:ext cx="4386860" cy="24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/>
          <a:stretch/>
        </p:blipFill>
        <p:spPr>
          <a:xfrm>
            <a:off x="714375" y="533400"/>
            <a:ext cx="10780298" cy="561121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39170" y="472521"/>
            <a:ext cx="10790881" cy="56590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264478"/>
              </a:solidFill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D1D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Актуализация 1 раз </a:t>
            </a:r>
            <a:r>
              <a:rPr lang="ru-RU" sz="140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в полугодие</a:t>
            </a:r>
            <a:endParaRPr lang="ru-RU" sz="1400" dirty="0">
              <a:solidFill>
                <a:srgbClr val="FF0000"/>
              </a:solidFill>
              <a:latin typeface="Gabriola" panose="04040605051002020D02" pitchFamily="82" charset="0"/>
              <a:cs typeface="Microsoft Sans Serif"/>
            </a:endParaRPr>
          </a:p>
        </p:txBody>
      </p: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xmlns="" id="{8DCF7659-6C03-4ABE-998B-073FE1F33B33}"/>
              </a:ext>
            </a:extLst>
          </p:cNvPr>
          <p:cNvCxnSpPr/>
          <p:nvPr/>
        </p:nvCxnSpPr>
        <p:spPr>
          <a:xfrm flipV="1">
            <a:off x="0" y="459325"/>
            <a:ext cx="12192000" cy="666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5" name="TextBox 414">
            <a:extLst>
              <a:ext uri="{FF2B5EF4-FFF2-40B4-BE49-F238E27FC236}">
                <a16:creationId xmlns:a16="http://schemas.microsoft.com/office/drawing/2014/main" xmlns="" id="{9EA6EC39-4578-DA6A-2FA0-F90A89B6EB62}"/>
              </a:ext>
            </a:extLst>
          </p:cNvPr>
          <p:cNvSpPr txBox="1"/>
          <p:nvPr/>
        </p:nvSpPr>
        <p:spPr>
          <a:xfrm>
            <a:off x="703791" y="33396"/>
            <a:ext cx="10381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rgbClr val="558FC4"/>
                </a:solidFill>
                <a:latin typeface="Gabriola" panose="04040605051002020D02" pitchFamily="82" charset="0"/>
                <a:cs typeface="Microsoft Sans Serif"/>
              </a:rPr>
              <a:t>5. СОЦИАЛЬНО-ЭКОНОМИЧЕСКИЕ ПОКАЗАТЕЛИ ГОРОДСКОГО ОКРУГА ГОРОД ОКТЯБРЬСКИЙ РЕСПУБЛИКИ БАШКОРТОСТАН</a:t>
            </a:r>
          </a:p>
        </p:txBody>
      </p:sp>
      <p:sp>
        <p:nvSpPr>
          <p:cNvPr id="1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7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1741501"/>
              </p:ext>
            </p:extLst>
          </p:nvPr>
        </p:nvGraphicFramePr>
        <p:xfrm>
          <a:off x="916545" y="577928"/>
          <a:ext cx="4502150" cy="369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Прямоугольник 82"/>
          <p:cNvSpPr/>
          <p:nvPr/>
        </p:nvSpPr>
        <p:spPr>
          <a:xfrm flipH="1">
            <a:off x="901852" y="4311378"/>
            <a:ext cx="52430" cy="5243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88692" y="4152333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Промышленность</a:t>
            </a:r>
          </a:p>
        </p:txBody>
      </p:sp>
      <p:sp>
        <p:nvSpPr>
          <p:cNvPr id="85" name="Прямоугольник 84"/>
          <p:cNvSpPr/>
          <p:nvPr/>
        </p:nvSpPr>
        <p:spPr>
          <a:xfrm flipH="1">
            <a:off x="901852" y="4794340"/>
            <a:ext cx="52430" cy="5243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968747" y="4613915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Строительство</a:t>
            </a:r>
          </a:p>
        </p:txBody>
      </p:sp>
      <p:sp>
        <p:nvSpPr>
          <p:cNvPr id="87" name="Прямоугольник 86"/>
          <p:cNvSpPr/>
          <p:nvPr/>
        </p:nvSpPr>
        <p:spPr>
          <a:xfrm flipH="1">
            <a:off x="901852" y="5243087"/>
            <a:ext cx="52430" cy="52430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967104" y="5066777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Торговля</a:t>
            </a:r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902959" y="5633455"/>
            <a:ext cx="52430" cy="524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963314" y="5446995"/>
            <a:ext cx="177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Транспортировка и хранение</a:t>
            </a:r>
          </a:p>
          <a:p>
            <a:endParaRPr lang="ru-RU" sz="1600" b="1" dirty="0">
              <a:solidFill>
                <a:srgbClr val="264478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2847373" y="4794340"/>
            <a:ext cx="52506" cy="52430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899803" y="4703827"/>
            <a:ext cx="36159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Здравоохранение, образование и социальные услуги</a:t>
            </a:r>
          </a:p>
        </p:txBody>
      </p:sp>
      <p:sp>
        <p:nvSpPr>
          <p:cNvPr id="93" name="Прямоугольник 92"/>
          <p:cNvSpPr/>
          <p:nvPr/>
        </p:nvSpPr>
        <p:spPr>
          <a:xfrm flipH="1">
            <a:off x="2847371" y="5183594"/>
            <a:ext cx="45719" cy="548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2899802" y="5041843"/>
            <a:ext cx="233121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Прочее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736345" y="1786920"/>
            <a:ext cx="16434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95784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ПРОМЫШЛЕННОСТЬ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8836078" y="1807071"/>
            <a:ext cx="16434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defTabSz="95784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ИНВЕСТИЦИИ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768545" y="3913262"/>
            <a:ext cx="16434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46">
              <a:lnSpc>
                <a:spcPct val="85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ВВОД ЖИЛЬЯ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7851194" y="3913262"/>
            <a:ext cx="16434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46">
              <a:lnSpc>
                <a:spcPct val="85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ЗАРПЛАТА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9897141" y="3913262"/>
            <a:ext cx="1643416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46">
              <a:lnSpc>
                <a:spcPct val="85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БЕЗРАБОТИЦА</a:t>
            </a:r>
          </a:p>
        </p:txBody>
      </p:sp>
      <p:sp>
        <p:nvSpPr>
          <p:cNvPr id="150" name="Овал 149"/>
          <p:cNvSpPr/>
          <p:nvPr/>
        </p:nvSpPr>
        <p:spPr>
          <a:xfrm>
            <a:off x="7552296" y="989702"/>
            <a:ext cx="732198" cy="699934"/>
          </a:xfrm>
          <a:prstGeom prst="ellipse">
            <a:avLst/>
          </a:prstGeom>
          <a:solidFill>
            <a:srgbClr val="F5FDF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611556" y="1012494"/>
            <a:ext cx="732198" cy="699934"/>
          </a:xfrm>
          <a:prstGeom prst="ellipse">
            <a:avLst/>
          </a:prstGeom>
          <a:solidFill>
            <a:srgbClr val="DFF2F9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667082" y="3155176"/>
            <a:ext cx="732198" cy="699934"/>
          </a:xfrm>
          <a:prstGeom prst="ellipse">
            <a:avLst/>
          </a:prstGeom>
          <a:solidFill>
            <a:srgbClr val="EFF8FB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8755334" y="3155176"/>
            <a:ext cx="732198" cy="699934"/>
          </a:xfrm>
          <a:prstGeom prst="ellipse">
            <a:avLst/>
          </a:prstGeom>
          <a:solidFill>
            <a:srgbClr val="D1DCEE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0746507" y="3155176"/>
            <a:ext cx="732198" cy="699934"/>
          </a:xfrm>
          <a:prstGeom prst="ellipse">
            <a:avLst/>
          </a:prstGeom>
          <a:solidFill>
            <a:srgbClr val="DAEEF8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36345" y="2073803"/>
            <a:ext cx="164341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5784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4478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37 283 381 </a:t>
            </a:r>
            <a:r>
              <a:rPr lang="ru-RU" sz="1200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тыс. рублей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8836078" y="2112627"/>
            <a:ext cx="1643416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7846">
              <a:lnSpc>
                <a:spcPct val="85000"/>
              </a:lnSpc>
              <a:defRPr/>
            </a:pPr>
            <a:r>
              <a:rPr lang="ru-RU" sz="1600" dirty="0" smtClean="0">
                <a:solidFill>
                  <a:srgbClr val="26447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4 155 771</a:t>
            </a:r>
            <a:r>
              <a:rPr lang="ru-RU" sz="1100" dirty="0" smtClean="0">
                <a:solidFill>
                  <a:srgbClr val="264478"/>
                </a:solidFill>
                <a:latin typeface="Arial Narrow"/>
                <a:cs typeface="Arial" panose="020B0604020202020204" pitchFamily="34" charset="0"/>
              </a:rPr>
              <a:t>     </a:t>
            </a:r>
            <a:r>
              <a:rPr lang="ru-RU" sz="1200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тыс. рублей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768545" y="4152333"/>
            <a:ext cx="1643416" cy="30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846">
              <a:lnSpc>
                <a:spcPct val="85000"/>
              </a:lnSpc>
              <a:defRPr/>
            </a:pPr>
            <a:r>
              <a:rPr lang="ru-RU" sz="1600" dirty="0">
                <a:solidFill>
                  <a:srgbClr val="26447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89 016 </a:t>
            </a:r>
            <a:r>
              <a:rPr lang="ru-RU" sz="1200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кв. 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851194" y="4153199"/>
            <a:ext cx="1643416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7846">
              <a:lnSpc>
                <a:spcPct val="85000"/>
              </a:lnSpc>
              <a:defRPr/>
            </a:pPr>
            <a:r>
              <a:rPr lang="ru-RU" sz="1600" dirty="0" smtClean="0">
                <a:solidFill>
                  <a:srgbClr val="26447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56 633 </a:t>
            </a:r>
            <a:r>
              <a:rPr lang="ru-RU" sz="1200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рублей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897141" y="4153199"/>
            <a:ext cx="1643416" cy="30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57846">
              <a:lnSpc>
                <a:spcPct val="85000"/>
              </a:lnSpc>
              <a:defRPr/>
            </a:pPr>
            <a:r>
              <a:rPr lang="ru-RU" sz="1600" dirty="0">
                <a:solidFill>
                  <a:srgbClr val="26447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0,33</a:t>
            </a:r>
            <a:r>
              <a:rPr lang="ru-RU" sz="1100" dirty="0">
                <a:solidFill>
                  <a:srgbClr val="264478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Gabriola" panose="04040605051002020D02" pitchFamily="82" charset="0"/>
                <a:cs typeface="Microsoft Sans Serif"/>
              </a:rPr>
              <a:t>%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7578738" y="1164484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6745414" y="3325526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>
            <a:off x="8817598" y="3325526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flipV="1">
            <a:off x="10832488" y="3325526"/>
            <a:ext cx="145360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1" y="1042590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67" y="105544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53" y="3164884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18" y="3162366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29" y="3142152"/>
            <a:ext cx="72000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2403" y="1230782"/>
            <a:ext cx="72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107,9%</a:t>
            </a:r>
            <a:endParaRPr lang="ru-RU" b="1" dirty="0">
              <a:solidFill>
                <a:srgbClr val="264478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739418" y="1254417"/>
            <a:ext cx="74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111,6%</a:t>
            </a:r>
            <a:endParaRPr lang="ru-RU" b="1" dirty="0">
              <a:solidFill>
                <a:srgbClr val="264478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881425" y="3391014"/>
            <a:ext cx="63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0,13%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872586" y="3404984"/>
            <a:ext cx="67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117,0%</a:t>
            </a:r>
            <a:endParaRPr lang="ru-RU" b="1" dirty="0">
              <a:solidFill>
                <a:srgbClr val="264478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79915" y="3380787"/>
            <a:ext cx="69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64478"/>
                </a:solidFill>
                <a:latin typeface="Gabriola" panose="04040605051002020D02" pitchFamily="82" charset="0"/>
                <a:cs typeface="Microsoft Sans Serif"/>
              </a:rPr>
              <a:t>110,5%</a:t>
            </a:r>
            <a:endParaRPr lang="ru-RU" b="1" dirty="0">
              <a:solidFill>
                <a:srgbClr val="264478"/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57" name="Стрелка вверх 56"/>
          <p:cNvSpPr/>
          <p:nvPr/>
        </p:nvSpPr>
        <p:spPr>
          <a:xfrm>
            <a:off x="9673697" y="1195613"/>
            <a:ext cx="142875" cy="358856"/>
          </a:xfrm>
          <a:prstGeom prst="upArrow">
            <a:avLst/>
          </a:prstGeom>
          <a:solidFill>
            <a:srgbClr val="264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2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14EDC46D-EEDA-4541-9A43-585A825276EE}"/>
              </a:ext>
            </a:extLst>
          </p:cNvPr>
          <p:cNvCxnSpPr/>
          <p:nvPr/>
        </p:nvCxnSpPr>
        <p:spPr>
          <a:xfrm>
            <a:off x="-14576" y="6314994"/>
            <a:ext cx="121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4EDC46D-EEDA-4541-9A43-585A825276EE}"/>
              </a:ext>
            </a:extLst>
          </p:cNvPr>
          <p:cNvCxnSpPr/>
          <p:nvPr/>
        </p:nvCxnSpPr>
        <p:spPr>
          <a:xfrm>
            <a:off x="0" y="542542"/>
            <a:ext cx="121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305566-4208-45AF-A433-5AC702C77F1D}"/>
              </a:ext>
            </a:extLst>
          </p:cNvPr>
          <p:cNvSpPr txBox="1"/>
          <p:nvPr/>
        </p:nvSpPr>
        <p:spPr>
          <a:xfrm>
            <a:off x="622719" y="553489"/>
            <a:ext cx="11047585" cy="8740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>
              <a:lnSpc>
                <a:spcPct val="7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На территории муниципального образования Республики Башкортостан реализуется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47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инвестиционных проектов (в т.ч. 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4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приоритетных инвестиционных проектов), а также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23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проекта успешно реализованы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06465" y="4042868"/>
            <a:ext cx="3593717" cy="1922316"/>
            <a:chOff x="1086488" y="4169781"/>
            <a:chExt cx="3593717" cy="19223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1099513" y="5445766"/>
              <a:ext cx="35799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Объем инвестиций: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649,8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млн руб.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Стадия: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Инвестиционная</a:t>
              </a:r>
              <a:endPara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1086488" y="4169781"/>
              <a:ext cx="3593717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lnSpc>
                  <a:spcPts val="1500"/>
                </a:lnSpc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«Модернизация объектов теплоснабжения и горячего водоснабжения городского округа город Октябрьский Республики Башкортостан»</a:t>
              </a: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ООО «</a:t>
              </a:r>
              <a:r>
                <a:rPr lang="ru-RU" dirty="0" err="1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Теплоэнерго</a:t>
              </a: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»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37279" y="1683435"/>
            <a:ext cx="3579975" cy="4354560"/>
            <a:chOff x="913215" y="1658477"/>
            <a:chExt cx="3579975" cy="4354560"/>
          </a:xfrm>
        </p:grpSpPr>
        <p:pic>
          <p:nvPicPr>
            <p:cNvPr id="41" name="Рисунок 40" hidden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3701" y="1658477"/>
              <a:ext cx="1837492" cy="237954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913215" y="5089707"/>
              <a:ext cx="35799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Объем инвестиций: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2 119,8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млн руб.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Количество новых рабочих мест: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125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чел.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Стадия: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Проектно-изыскательские работы</a:t>
              </a:r>
              <a:endParaRPr lang="ru-RU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1040907" y="4019045"/>
              <a:ext cx="3370863" cy="946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lnSpc>
                  <a:spcPts val="1500"/>
                </a:lnSpc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«Создание объектов здравоохранения в </a:t>
              </a:r>
              <a:b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</a:b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г. Октябрьский Республики Башкортостан»</a:t>
              </a: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ООО «Октябрьский сосудистый центр»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12906" y="1524803"/>
            <a:ext cx="3579975" cy="4051527"/>
            <a:chOff x="923730" y="1658477"/>
            <a:chExt cx="3579975" cy="4051527"/>
          </a:xfrm>
        </p:grpSpPr>
        <p:pic>
          <p:nvPicPr>
            <p:cNvPr id="45" name="Рисунок 44" hidden="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3701" y="1658477"/>
              <a:ext cx="1837492" cy="237954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923730" y="4786674"/>
              <a:ext cx="35799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Объем инвестиций: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300,0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млн руб.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Количество новых рабочих мест: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50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чел.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endParaRP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Стадия: </a:t>
              </a:r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Прединвестиционная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B48E3ADC-A672-4E61-8369-3E9AE1448841}"/>
                </a:ext>
              </a:extLst>
            </p:cNvPr>
            <p:cNvSpPr txBox="1"/>
            <p:nvPr/>
          </p:nvSpPr>
          <p:spPr>
            <a:xfrm>
              <a:off x="975368" y="4089035"/>
              <a:ext cx="3324590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6773" algn="ctr">
                <a:lnSpc>
                  <a:spcPts val="1500"/>
                </a:lnSpc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«Строительство завода по производству вибропрессованных изделий»</a:t>
              </a:r>
            </a:p>
            <a:p>
              <a:pPr marR="6773" algn="ctr">
                <a:spcBef>
                  <a:spcPts val="0"/>
                </a:spcBef>
              </a:pPr>
              <a:r>
                <a:rPr lang="ru-RU" dirty="0">
                  <a:solidFill>
                    <a:schemeClr val="accent6">
                      <a:lumMod val="75000"/>
                    </a:schemeClr>
                  </a:solidFill>
                  <a:latin typeface="Gabriola" panose="04040605051002020D02" pitchFamily="82" charset="0"/>
                  <a:cs typeface="Microsoft Sans Serif"/>
                </a:rPr>
                <a:t>ООО ГК «Кубометр»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EA6EC39-4578-DA6A-2FA0-F90A89B6EB62}"/>
              </a:ext>
            </a:extLst>
          </p:cNvPr>
          <p:cNvSpPr txBox="1"/>
          <p:nvPr/>
        </p:nvSpPr>
        <p:spPr>
          <a:xfrm>
            <a:off x="703792" y="41131"/>
            <a:ext cx="10095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  <a:cs typeface="Microsoft Sans Serif"/>
              </a:rPr>
              <a:t>6. КЛЮЧЕВЫЕ ИНВЕСТИЦИОННЫЕ ПРОЕКТЫ ГОРОДСКОГО ОКРУГА ГОРОД ОКТЯБРЬСКИЙ РЕСПУБЛИКИ БАШКОРТОСТАН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Ежеквартальная актуализация данных</a:t>
            </a:r>
          </a:p>
        </p:txBody>
      </p:sp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6" y="6350581"/>
            <a:ext cx="212532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8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18" y="1480077"/>
            <a:ext cx="1882715" cy="2510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3" t="1133" r="17926" b="14592"/>
          <a:stretch/>
        </p:blipFill>
        <p:spPr>
          <a:xfrm>
            <a:off x="5162406" y="1421982"/>
            <a:ext cx="2065288" cy="2586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331" y="1543816"/>
            <a:ext cx="2732422" cy="20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8996" r="-271" b="2307"/>
          <a:stretch/>
        </p:blipFill>
        <p:spPr>
          <a:xfrm>
            <a:off x="703792" y="525946"/>
            <a:ext cx="10899906" cy="5743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3792" y="525946"/>
            <a:ext cx="10894171" cy="574324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D439E7-7EE3-A046-0414-23ABFEFC995A}"/>
              </a:ext>
            </a:extLst>
          </p:cNvPr>
          <p:cNvSpPr/>
          <p:nvPr/>
        </p:nvSpPr>
        <p:spPr>
          <a:xfrm>
            <a:off x="0" y="-1"/>
            <a:ext cx="714375" cy="6858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9296A9C-8787-E2AE-7370-D69DF3437655}"/>
              </a:ext>
            </a:extLst>
          </p:cNvPr>
          <p:cNvCxnSpPr>
            <a:cxnSpLocks/>
          </p:cNvCxnSpPr>
          <p:nvPr/>
        </p:nvCxnSpPr>
        <p:spPr>
          <a:xfrm>
            <a:off x="11578648" y="0"/>
            <a:ext cx="0" cy="690224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72E27F-2758-6AA7-3813-E6F5FDB9B05D}"/>
              </a:ext>
            </a:extLst>
          </p:cNvPr>
          <p:cNvCxnSpPr/>
          <p:nvPr/>
        </p:nvCxnSpPr>
        <p:spPr>
          <a:xfrm>
            <a:off x="1524" y="6269196"/>
            <a:ext cx="1219047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BDD6C-03DB-C691-491B-A9A79E2DAC4E}"/>
              </a:ext>
            </a:extLst>
          </p:cNvPr>
          <p:cNvSpPr txBox="1"/>
          <p:nvPr/>
        </p:nvSpPr>
        <p:spPr>
          <a:xfrm>
            <a:off x="703792" y="39609"/>
            <a:ext cx="11360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7.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ПРИОРИТЕТНЫЕ ИНВЕСТИЦИОННЫЕ НИШИ ГОРОДСКОГО ОКРУГА ГОРОД ОКТЯБРЬСКИЙ РЕСПУБЛИКИ БАШКОРТОСТАН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3CF1C5-35C0-4EF2-9E42-0FD1B6EBACF1}"/>
              </a:ext>
            </a:extLst>
          </p:cNvPr>
          <p:cNvCxnSpPr/>
          <p:nvPr/>
        </p:nvCxnSpPr>
        <p:spPr>
          <a:xfrm>
            <a:off x="0" y="525947"/>
            <a:ext cx="12275389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A305566-4208-45AF-A433-5AC702C77F1D}"/>
              </a:ext>
            </a:extLst>
          </p:cNvPr>
          <p:cNvSpPr txBox="1"/>
          <p:nvPr/>
        </p:nvSpPr>
        <p:spPr>
          <a:xfrm>
            <a:off x="3483011" y="406100"/>
            <a:ext cx="4372410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6773" algn="ctr">
              <a:spcBef>
                <a:spcPts val="0"/>
              </a:spcBef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Промышленность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5919856" y="1227313"/>
            <a:ext cx="51727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Основные подотрасли: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предоставление услуг в области добычи 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полезных ископаемых, производство пластмассовых 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изделий, производство машин и оборудования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48E3ADC-A672-4E61-8369-3E9AE1448841}"/>
              </a:ext>
            </a:extLst>
          </p:cNvPr>
          <p:cNvSpPr txBox="1"/>
          <p:nvPr/>
        </p:nvSpPr>
        <p:spPr>
          <a:xfrm>
            <a:off x="1538789" y="1167590"/>
            <a:ext cx="343068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33</a:t>
            </a:r>
          </a:p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Промышленных предприятий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5B89C79-0D4B-4B20-9DD3-7E83B24E9651}"/>
              </a:ext>
            </a:extLst>
          </p:cNvPr>
          <p:cNvSpPr txBox="1"/>
          <p:nvPr/>
        </p:nvSpPr>
        <p:spPr>
          <a:xfrm>
            <a:off x="4969472" y="2780282"/>
            <a:ext cx="720777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>
              <a:lnSpc>
                <a:spcPct val="150000"/>
              </a:lnSpc>
              <a:spcBef>
                <a:spcPts val="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 algn="ctr">
              <a:lnSpc>
                <a:spcPct val="15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Крупные промышленные предприятия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: </a:t>
            </a:r>
          </a:p>
          <a:p>
            <a:pPr marR="6773" algn="ctr">
              <a:spcBef>
                <a:spcPts val="0"/>
              </a:spcBef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«ЗПИ «Альтернатива»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(изделия из пластмасс)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АО «ОЗНА-Измерительные системы»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 (измерительное </a:t>
            </a:r>
          </a:p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оборудование, запасные части к измерительному оборудованию)</a:t>
            </a:r>
          </a:p>
          <a:p>
            <a:pPr marR="6773" algn="ctr">
              <a:spcBef>
                <a:spcPts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ООО «Октябрьское УБР»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(предоставление услуг в области </a:t>
            </a:r>
          </a:p>
          <a:p>
            <a:pPr marR="6773" algn="ctr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добычи нефти и природного газа)</a:t>
            </a:r>
          </a:p>
          <a:p>
            <a:pPr marR="6773"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Microsoft Sans Serif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72306" y="5365722"/>
            <a:ext cx="1116000" cy="900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QR</a:t>
            </a:r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-код</a:t>
            </a:r>
          </a:p>
          <a:p>
            <a:pPr algn="ctr"/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Ссылка на площадки на </a:t>
            </a:r>
            <a:r>
              <a:rPr lang="ru-RU" sz="1000" dirty="0" err="1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Инвесткарте</a:t>
            </a:r>
            <a:r>
              <a:rPr lang="ru-RU" sz="1000" dirty="0">
                <a:solidFill>
                  <a:srgbClr val="5B9BD5"/>
                </a:solidFill>
                <a:latin typeface="Gabriola" panose="04040605051002020D02" pitchFamily="82" charset="0"/>
                <a:cs typeface="Microsoft Sans Serif"/>
              </a:rPr>
              <a:t>  РБ(фильтр по МО и по отрасли)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340977" y="3071116"/>
            <a:ext cx="394217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Свободных инвестиционных площадок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97EBC33-5052-D435-ADA6-C2BD5880F675}"/>
              </a:ext>
            </a:extLst>
          </p:cNvPr>
          <p:cNvSpPr txBox="1"/>
          <p:nvPr/>
        </p:nvSpPr>
        <p:spPr>
          <a:xfrm>
            <a:off x="742380" y="6536273"/>
            <a:ext cx="7404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>
              <a:spcBef>
                <a:spcPts val="0"/>
              </a:spcBef>
            </a:pPr>
            <a:r>
              <a:rPr lang="ru-RU" sz="1400" dirty="0">
                <a:solidFill>
                  <a:srgbClr val="FF0000"/>
                </a:solidFill>
                <a:latin typeface="Gabriola" panose="04040605051002020D02" pitchFamily="82" charset="0"/>
                <a:cs typeface="Microsoft Sans Serif"/>
              </a:rPr>
              <a:t>Ежегодная актуализация данных</a:t>
            </a: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96875" y="6350581"/>
            <a:ext cx="380365" cy="365125"/>
          </a:xfrm>
        </p:spPr>
        <p:txBody>
          <a:bodyPr/>
          <a:lstStyle/>
          <a:p>
            <a:fld id="{793C04D7-1108-47C0-8737-5948394FB0C1}" type="slidenum">
              <a:rPr lang="ru-RU" sz="2000" smtClean="0">
                <a:solidFill>
                  <a:schemeClr val="tx1"/>
                </a:solidFill>
                <a:latin typeface="Gabriola" panose="04040605051002020D02" pitchFamily="82" charset="0"/>
              </a:rPr>
              <a:t>9</a:t>
            </a:fld>
            <a:endParaRPr lang="ru-RU" sz="200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7" y="1211307"/>
            <a:ext cx="90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87" y="1254878"/>
            <a:ext cx="900000" cy="9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6EA24F-4D8F-4E64-A3B8-D44810198A5F}"/>
              </a:ext>
            </a:extLst>
          </p:cNvPr>
          <p:cNvSpPr txBox="1"/>
          <p:nvPr/>
        </p:nvSpPr>
        <p:spPr>
          <a:xfrm>
            <a:off x="1834086" y="4945413"/>
            <a:ext cx="329785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773"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66324,3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рублей</a:t>
            </a:r>
          </a:p>
          <a:p>
            <a:pPr marR="6773" algn="ctr">
              <a:lnSpc>
                <a:spcPts val="15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Средняя заработная плата в отрасли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Microsoft Sans Serif"/>
              </a:rPr>
              <a:t>по муниципальному образованию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7" y="4965255"/>
            <a:ext cx="1080000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7" y="3092919"/>
            <a:ext cx="900000" cy="9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45" y="3084334"/>
            <a:ext cx="900000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06" y="5113723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0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10956</TotalTime>
  <Words>1444</Words>
  <Application>Microsoft Office PowerPoint</Application>
  <PresentationFormat>Широкоэкранный</PresentationFormat>
  <Paragraphs>462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Estrangelo Edessa</vt:lpstr>
      <vt:lpstr>Gabriola</vt:lpstr>
      <vt:lpstr>Helvetica Neue Medium</vt:lpstr>
      <vt:lpstr>Microsoft Sans Serif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Шамсутдинова Зарина Динилевна</dc:creator>
  <cp:lastModifiedBy>Акбулатов Нурислам Марселевич</cp:lastModifiedBy>
  <cp:revision>318</cp:revision>
  <cp:lastPrinted>2024-07-16T11:01:20Z</cp:lastPrinted>
  <dcterms:created xsi:type="dcterms:W3CDTF">2023-09-21T12:06:55Z</dcterms:created>
  <dcterms:modified xsi:type="dcterms:W3CDTF">2024-09-20T11:22:44Z</dcterms:modified>
</cp:coreProperties>
</file>